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1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2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20" r:id="rId1"/>
  </p:sldMasterIdLst>
  <p:notesMasterIdLst>
    <p:notesMasterId r:id="rId15"/>
  </p:notesMasterIdLst>
  <p:handoutMasterIdLst>
    <p:handoutMasterId r:id="rId16"/>
  </p:handoutMasterIdLst>
  <p:sldIdLst>
    <p:sldId id="284" r:id="rId2"/>
    <p:sldId id="285" r:id="rId3"/>
    <p:sldId id="295" r:id="rId4"/>
    <p:sldId id="297" r:id="rId5"/>
    <p:sldId id="292" r:id="rId6"/>
    <p:sldId id="287" r:id="rId7"/>
    <p:sldId id="288" r:id="rId8"/>
    <p:sldId id="293" r:id="rId9"/>
    <p:sldId id="289" r:id="rId10"/>
    <p:sldId id="301" r:id="rId11"/>
    <p:sldId id="290" r:id="rId12"/>
    <p:sldId id="291" r:id="rId13"/>
    <p:sldId id="299" r:id="rId14"/>
  </p:sldIdLst>
  <p:sldSz cx="10691813" cy="7559675"/>
  <p:notesSz cx="6735763" cy="9866313"/>
  <p:defaultTextStyle>
    <a:defPPr>
      <a:defRPr lang="ko-KR"/>
    </a:defPPr>
    <a:lvl1pPr marL="0" algn="l" defTabSz="1042744" rtl="0" eaLnBrk="1" latinLnBrk="1" hangingPunct="1">
      <a:defRPr sz="2053" kern="1200">
        <a:solidFill>
          <a:schemeClr val="tx1"/>
        </a:solidFill>
        <a:latin typeface="+mn-lt"/>
        <a:ea typeface="+mn-ea"/>
        <a:cs typeface="+mn-cs"/>
      </a:defRPr>
    </a:lvl1pPr>
    <a:lvl2pPr marL="521373" algn="l" defTabSz="1042744" rtl="0" eaLnBrk="1" latinLnBrk="1" hangingPunct="1">
      <a:defRPr sz="2053" kern="1200">
        <a:solidFill>
          <a:schemeClr val="tx1"/>
        </a:solidFill>
        <a:latin typeface="+mn-lt"/>
        <a:ea typeface="+mn-ea"/>
        <a:cs typeface="+mn-cs"/>
      </a:defRPr>
    </a:lvl2pPr>
    <a:lvl3pPr marL="1042744" algn="l" defTabSz="1042744" rtl="0" eaLnBrk="1" latinLnBrk="1" hangingPunct="1">
      <a:defRPr sz="2053" kern="1200">
        <a:solidFill>
          <a:schemeClr val="tx1"/>
        </a:solidFill>
        <a:latin typeface="+mn-lt"/>
        <a:ea typeface="+mn-ea"/>
        <a:cs typeface="+mn-cs"/>
      </a:defRPr>
    </a:lvl3pPr>
    <a:lvl4pPr marL="1564117" algn="l" defTabSz="1042744" rtl="0" eaLnBrk="1" latinLnBrk="1" hangingPunct="1">
      <a:defRPr sz="2053" kern="1200">
        <a:solidFill>
          <a:schemeClr val="tx1"/>
        </a:solidFill>
        <a:latin typeface="+mn-lt"/>
        <a:ea typeface="+mn-ea"/>
        <a:cs typeface="+mn-cs"/>
      </a:defRPr>
    </a:lvl4pPr>
    <a:lvl5pPr marL="2085489" algn="l" defTabSz="1042744" rtl="0" eaLnBrk="1" latinLnBrk="1" hangingPunct="1">
      <a:defRPr sz="2053" kern="1200">
        <a:solidFill>
          <a:schemeClr val="tx1"/>
        </a:solidFill>
        <a:latin typeface="+mn-lt"/>
        <a:ea typeface="+mn-ea"/>
        <a:cs typeface="+mn-cs"/>
      </a:defRPr>
    </a:lvl5pPr>
    <a:lvl6pPr marL="2606860" algn="l" defTabSz="1042744" rtl="0" eaLnBrk="1" latinLnBrk="1" hangingPunct="1">
      <a:defRPr sz="2053" kern="1200">
        <a:solidFill>
          <a:schemeClr val="tx1"/>
        </a:solidFill>
        <a:latin typeface="+mn-lt"/>
        <a:ea typeface="+mn-ea"/>
        <a:cs typeface="+mn-cs"/>
      </a:defRPr>
    </a:lvl6pPr>
    <a:lvl7pPr marL="3128233" algn="l" defTabSz="1042744" rtl="0" eaLnBrk="1" latinLnBrk="1" hangingPunct="1">
      <a:defRPr sz="2053" kern="1200">
        <a:solidFill>
          <a:schemeClr val="tx1"/>
        </a:solidFill>
        <a:latin typeface="+mn-lt"/>
        <a:ea typeface="+mn-ea"/>
        <a:cs typeface="+mn-cs"/>
      </a:defRPr>
    </a:lvl7pPr>
    <a:lvl8pPr marL="3649605" algn="l" defTabSz="1042744" rtl="0" eaLnBrk="1" latinLnBrk="1" hangingPunct="1">
      <a:defRPr sz="2053" kern="1200">
        <a:solidFill>
          <a:schemeClr val="tx1"/>
        </a:solidFill>
        <a:latin typeface="+mn-lt"/>
        <a:ea typeface="+mn-ea"/>
        <a:cs typeface="+mn-cs"/>
      </a:defRPr>
    </a:lvl8pPr>
    <a:lvl9pPr marL="4170977" algn="l" defTabSz="1042744" rtl="0" eaLnBrk="1" latinLnBrk="1" hangingPunct="1">
      <a:defRPr sz="2053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4A6"/>
    <a:srgbClr val="00573F"/>
    <a:srgbClr val="19B0A8"/>
    <a:srgbClr val="00514C"/>
    <a:srgbClr val="8CD1D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568" autoAdjust="0"/>
    <p:restoredTop sz="94688"/>
  </p:normalViewPr>
  <p:slideViewPr>
    <p:cSldViewPr snapToGrid="0" snapToObjects="1">
      <p:cViewPr varScale="1">
        <p:scale>
          <a:sx n="99" d="100"/>
          <a:sy n="99" d="100"/>
        </p:scale>
        <p:origin x="1866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99" d="100"/>
          <a:sy n="99" d="100"/>
        </p:scale>
        <p:origin x="4272" y="1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7C5948E-F821-4D36-9BAB-01FD01C374DD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latinLnBrk="1"/>
          <a:endParaRPr lang="ko-KR" altLang="en-US"/>
        </a:p>
      </dgm:t>
    </dgm:pt>
    <dgm:pt modelId="{FA706540-C9D4-42F4-9635-4004DC5141A7}">
      <dgm:prSet phldrT="[텍스트]" custT="1"/>
      <dgm:spPr/>
      <dgm:t>
        <a:bodyPr/>
        <a:lstStyle/>
        <a:p>
          <a:pPr latinLnBrk="1"/>
          <a:r>
            <a:rPr lang="ko-KR" altLang="en-US" sz="1800" dirty="0">
              <a:latin typeface="나눔고딕" panose="020D0604000000000000" pitchFamily="50" charset="-127"/>
              <a:ea typeface="나눔고딕" panose="020D0604000000000000" pitchFamily="50" charset="-127"/>
            </a:rPr>
            <a:t>① 장애의 정의 및 장애유형에 대한 이해</a:t>
          </a:r>
        </a:p>
      </dgm:t>
    </dgm:pt>
    <dgm:pt modelId="{9DFB2837-D9C7-450F-B674-F1722B610127}" type="parTrans" cxnId="{6106C995-78D6-4BA0-8AFC-9CAFCBC112F9}">
      <dgm:prSet/>
      <dgm:spPr/>
      <dgm:t>
        <a:bodyPr/>
        <a:lstStyle/>
        <a:p>
          <a:pPr latinLnBrk="1"/>
          <a:endParaRPr lang="ko-KR" altLang="en-US"/>
        </a:p>
      </dgm:t>
    </dgm:pt>
    <dgm:pt modelId="{FC06DC9C-CBA5-4DDC-B76E-629EA7B7FB33}" type="sibTrans" cxnId="{6106C995-78D6-4BA0-8AFC-9CAFCBC112F9}">
      <dgm:prSet/>
      <dgm:spPr/>
      <dgm:t>
        <a:bodyPr/>
        <a:lstStyle/>
        <a:p>
          <a:pPr latinLnBrk="1"/>
          <a:endParaRPr lang="ko-KR" altLang="en-US"/>
        </a:p>
      </dgm:t>
    </dgm:pt>
    <dgm:pt modelId="{2C891152-1370-4BA4-B625-1C5BF4BA9E3A}">
      <dgm:prSet phldrT="[텍스트]" custT="1"/>
      <dgm:spPr/>
      <dgm:t>
        <a:bodyPr/>
        <a:lstStyle/>
        <a:p>
          <a:pPr latinLnBrk="1"/>
          <a:r>
            <a:rPr lang="ko-KR" altLang="en-US" sz="1800" dirty="0">
              <a:latin typeface="나눔고딕" panose="020D0604000000000000" pitchFamily="50" charset="-127"/>
              <a:ea typeface="나눔고딕" panose="020D0604000000000000" pitchFamily="50" charset="-127"/>
            </a:rPr>
            <a:t>② 직장 내 장애인의 인권</a:t>
          </a:r>
          <a:r>
            <a:rPr lang="en-US" altLang="ko-KR" sz="1800" dirty="0">
              <a:latin typeface="나눔고딕" panose="020D0604000000000000" pitchFamily="50" charset="-127"/>
              <a:ea typeface="나눔고딕" panose="020D0604000000000000" pitchFamily="50" charset="-127"/>
            </a:rPr>
            <a:t>, </a:t>
          </a:r>
          <a:r>
            <a:rPr lang="ko-KR" altLang="en-US" sz="1800" dirty="0">
              <a:latin typeface="나눔고딕" panose="020D0604000000000000" pitchFamily="50" charset="-127"/>
              <a:ea typeface="나눔고딕" panose="020D0604000000000000" pitchFamily="50" charset="-127"/>
            </a:rPr>
            <a:t>장애인에 대한 차별금지</a:t>
          </a:r>
          <a:endParaRPr lang="en-US" altLang="ko-KR" sz="1800" dirty="0">
            <a:latin typeface="나눔고딕" panose="020D0604000000000000" pitchFamily="50" charset="-127"/>
            <a:ea typeface="나눔고딕" panose="020D0604000000000000" pitchFamily="50" charset="-127"/>
          </a:endParaRPr>
        </a:p>
        <a:p>
          <a:pPr latinLnBrk="1"/>
          <a:r>
            <a:rPr lang="en-US" altLang="ko-KR" sz="1800" dirty="0">
              <a:latin typeface="나눔고딕" panose="020D0604000000000000" pitchFamily="50" charset="-127"/>
              <a:ea typeface="나눔고딕" panose="020D0604000000000000" pitchFamily="50" charset="-127"/>
            </a:rPr>
            <a:t> </a:t>
          </a:r>
          <a:r>
            <a:rPr lang="ko-KR" altLang="en-US" sz="1800" dirty="0">
              <a:latin typeface="나눔고딕" panose="020D0604000000000000" pitchFamily="50" charset="-127"/>
              <a:ea typeface="나눔고딕" panose="020D0604000000000000" pitchFamily="50" charset="-127"/>
            </a:rPr>
            <a:t>   및 정당한 편의 제공</a:t>
          </a:r>
        </a:p>
      </dgm:t>
    </dgm:pt>
    <dgm:pt modelId="{2FDCF639-8D4B-4B40-B5DB-C0F3324BA789}" type="parTrans" cxnId="{71A8495E-F6AF-4ED7-9446-EB46C8A370E2}">
      <dgm:prSet/>
      <dgm:spPr/>
      <dgm:t>
        <a:bodyPr/>
        <a:lstStyle/>
        <a:p>
          <a:pPr latinLnBrk="1"/>
          <a:endParaRPr lang="ko-KR" altLang="en-US"/>
        </a:p>
      </dgm:t>
    </dgm:pt>
    <dgm:pt modelId="{929F6FEF-3E63-4FCC-992E-659DA5A1FFBF}" type="sibTrans" cxnId="{71A8495E-F6AF-4ED7-9446-EB46C8A370E2}">
      <dgm:prSet/>
      <dgm:spPr/>
      <dgm:t>
        <a:bodyPr/>
        <a:lstStyle/>
        <a:p>
          <a:pPr latinLnBrk="1"/>
          <a:endParaRPr lang="ko-KR" altLang="en-US"/>
        </a:p>
      </dgm:t>
    </dgm:pt>
    <dgm:pt modelId="{D13061D5-0551-46B1-BD4C-C55BB7E29413}">
      <dgm:prSet phldrT="[텍스트]" custT="1"/>
      <dgm:spPr/>
      <dgm:t>
        <a:bodyPr/>
        <a:lstStyle/>
        <a:p>
          <a:pPr latinLnBrk="1"/>
          <a:r>
            <a:rPr lang="ko-KR" altLang="en-US" sz="1800" dirty="0">
              <a:latin typeface="나눔고딕" panose="020D0604000000000000" pitchFamily="50" charset="-127"/>
              <a:ea typeface="나눔고딕" panose="020D0604000000000000" pitchFamily="50" charset="-127"/>
            </a:rPr>
            <a:t>③ 장애인고용촉진 및 직업재활과 관련된 법과 제도</a:t>
          </a:r>
        </a:p>
      </dgm:t>
    </dgm:pt>
    <dgm:pt modelId="{388E34DB-BC7F-4631-832F-664066CA3ED9}" type="parTrans" cxnId="{A65D1315-DB6D-43A6-9EB6-2DBBE4865540}">
      <dgm:prSet/>
      <dgm:spPr/>
      <dgm:t>
        <a:bodyPr/>
        <a:lstStyle/>
        <a:p>
          <a:pPr latinLnBrk="1"/>
          <a:endParaRPr lang="ko-KR" altLang="en-US"/>
        </a:p>
      </dgm:t>
    </dgm:pt>
    <dgm:pt modelId="{022BB13A-3383-40AA-98D1-EAABE43AFB0A}" type="sibTrans" cxnId="{A65D1315-DB6D-43A6-9EB6-2DBBE4865540}">
      <dgm:prSet/>
      <dgm:spPr/>
      <dgm:t>
        <a:bodyPr/>
        <a:lstStyle/>
        <a:p>
          <a:pPr latinLnBrk="1"/>
          <a:endParaRPr lang="ko-KR" altLang="en-US"/>
        </a:p>
      </dgm:t>
    </dgm:pt>
    <dgm:pt modelId="{4ED20474-6279-4F51-B3F6-4D90AD80F64A}">
      <dgm:prSet phldrT="[텍스트]" custT="1"/>
      <dgm:spPr/>
      <dgm:t>
        <a:bodyPr/>
        <a:lstStyle/>
        <a:p>
          <a:pPr latinLnBrk="1"/>
          <a:r>
            <a:rPr lang="ko-KR" altLang="en-US" sz="1800" dirty="0">
              <a:latin typeface="나눔고딕" panose="020D0604000000000000" pitchFamily="50" charset="-127"/>
              <a:ea typeface="나눔고딕" panose="020D0604000000000000" pitchFamily="50" charset="-127"/>
            </a:rPr>
            <a:t>④ 그 밖에 직장 내 장애인 인식개선에 필요한 사항</a:t>
          </a:r>
        </a:p>
      </dgm:t>
    </dgm:pt>
    <dgm:pt modelId="{308AA664-F214-4267-9539-5E90D8292F51}" type="parTrans" cxnId="{FCFE2074-3046-45D5-A5B1-71B91E2D2765}">
      <dgm:prSet/>
      <dgm:spPr/>
      <dgm:t>
        <a:bodyPr/>
        <a:lstStyle/>
        <a:p>
          <a:pPr latinLnBrk="1"/>
          <a:endParaRPr lang="ko-KR" altLang="en-US"/>
        </a:p>
      </dgm:t>
    </dgm:pt>
    <dgm:pt modelId="{FEE9ECF8-922D-48CD-ADA5-AB889F30EDD3}" type="sibTrans" cxnId="{FCFE2074-3046-45D5-A5B1-71B91E2D2765}">
      <dgm:prSet/>
      <dgm:spPr/>
      <dgm:t>
        <a:bodyPr/>
        <a:lstStyle/>
        <a:p>
          <a:pPr latinLnBrk="1"/>
          <a:endParaRPr lang="ko-KR" altLang="en-US"/>
        </a:p>
      </dgm:t>
    </dgm:pt>
    <dgm:pt modelId="{84C51DA1-F147-4B79-88CD-55B163DF73CC}" type="pres">
      <dgm:prSet presAssocID="{87C5948E-F821-4D36-9BAB-01FD01C374DD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4380FC29-99C5-4012-8621-E9838892A4C3}" type="pres">
      <dgm:prSet presAssocID="{FA706540-C9D4-42F4-9635-4004DC5141A7}" presName="parentLin" presStyleCnt="0"/>
      <dgm:spPr/>
    </dgm:pt>
    <dgm:pt modelId="{1E85658F-031B-404B-8703-FC6D9C403333}" type="pres">
      <dgm:prSet presAssocID="{FA706540-C9D4-42F4-9635-4004DC5141A7}" presName="parentLeftMargin" presStyleLbl="node1" presStyleIdx="0" presStyleCnt="4"/>
      <dgm:spPr/>
      <dgm:t>
        <a:bodyPr/>
        <a:lstStyle/>
        <a:p>
          <a:pPr latinLnBrk="1"/>
          <a:endParaRPr lang="ko-KR" altLang="en-US"/>
        </a:p>
      </dgm:t>
    </dgm:pt>
    <dgm:pt modelId="{16C180D5-5A44-488A-9E1B-B28F6690A9A9}" type="pres">
      <dgm:prSet presAssocID="{FA706540-C9D4-42F4-9635-4004DC5141A7}" presName="parentText" presStyleLbl="node1" presStyleIdx="0" presStyleCnt="4" custScaleX="117961" custScaleY="128977" custLinFactNeighborX="-10803" custLinFactNeighborY="-4196">
        <dgm:presLayoutVars>
          <dgm:chMax val="0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150A82D7-B409-49BE-BDC9-08C7749E3186}" type="pres">
      <dgm:prSet presAssocID="{FA706540-C9D4-42F4-9635-4004DC5141A7}" presName="negativeSpace" presStyleCnt="0"/>
      <dgm:spPr/>
    </dgm:pt>
    <dgm:pt modelId="{7040FF7B-026A-43A2-BA38-3A77B1868457}" type="pres">
      <dgm:prSet presAssocID="{FA706540-C9D4-42F4-9635-4004DC5141A7}" presName="childText" presStyleLbl="conFgAcc1" presStyleIdx="0" presStyleCnt="4">
        <dgm:presLayoutVars>
          <dgm:bulletEnabled val="1"/>
        </dgm:presLayoutVars>
      </dgm:prSet>
      <dgm:spPr/>
    </dgm:pt>
    <dgm:pt modelId="{C5FA5A6F-F68E-46DD-AE6D-E687F83FD426}" type="pres">
      <dgm:prSet presAssocID="{FC06DC9C-CBA5-4DDC-B76E-629EA7B7FB33}" presName="spaceBetweenRectangles" presStyleCnt="0"/>
      <dgm:spPr/>
    </dgm:pt>
    <dgm:pt modelId="{626492A1-6F1A-424D-A413-222067C05EA0}" type="pres">
      <dgm:prSet presAssocID="{2C891152-1370-4BA4-B625-1C5BF4BA9E3A}" presName="parentLin" presStyleCnt="0"/>
      <dgm:spPr/>
    </dgm:pt>
    <dgm:pt modelId="{32732F2D-12DE-4880-A3D9-8923E03437C7}" type="pres">
      <dgm:prSet presAssocID="{2C891152-1370-4BA4-B625-1C5BF4BA9E3A}" presName="parentLeftMargin" presStyleLbl="node1" presStyleIdx="0" presStyleCnt="4"/>
      <dgm:spPr/>
      <dgm:t>
        <a:bodyPr/>
        <a:lstStyle/>
        <a:p>
          <a:pPr latinLnBrk="1"/>
          <a:endParaRPr lang="ko-KR" altLang="en-US"/>
        </a:p>
      </dgm:t>
    </dgm:pt>
    <dgm:pt modelId="{3A8D2595-8A4D-43CA-8719-ED912BDB54CA}" type="pres">
      <dgm:prSet presAssocID="{2C891152-1370-4BA4-B625-1C5BF4BA9E3A}" presName="parentText" presStyleLbl="node1" presStyleIdx="1" presStyleCnt="4" custScaleX="118654" custScaleY="204595">
        <dgm:presLayoutVars>
          <dgm:chMax val="0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D9D88329-F5A3-4594-B58B-C29EF1D1427B}" type="pres">
      <dgm:prSet presAssocID="{2C891152-1370-4BA4-B625-1C5BF4BA9E3A}" presName="negativeSpace" presStyleCnt="0"/>
      <dgm:spPr/>
    </dgm:pt>
    <dgm:pt modelId="{AF1ACD93-8622-4701-A836-AF88A5F0B186}" type="pres">
      <dgm:prSet presAssocID="{2C891152-1370-4BA4-B625-1C5BF4BA9E3A}" presName="childText" presStyleLbl="conFgAcc1" presStyleIdx="1" presStyleCnt="4">
        <dgm:presLayoutVars>
          <dgm:bulletEnabled val="1"/>
        </dgm:presLayoutVars>
      </dgm:prSet>
      <dgm:spPr/>
    </dgm:pt>
    <dgm:pt modelId="{1455ABB8-F00E-4D65-879D-E7CC52F89175}" type="pres">
      <dgm:prSet presAssocID="{929F6FEF-3E63-4FCC-992E-659DA5A1FFBF}" presName="spaceBetweenRectangles" presStyleCnt="0"/>
      <dgm:spPr/>
    </dgm:pt>
    <dgm:pt modelId="{2D566563-F6DC-4889-B49E-882DF43951C4}" type="pres">
      <dgm:prSet presAssocID="{D13061D5-0551-46B1-BD4C-C55BB7E29413}" presName="parentLin" presStyleCnt="0"/>
      <dgm:spPr/>
    </dgm:pt>
    <dgm:pt modelId="{9CCF31E7-4EE1-4B14-9BDA-928C7D189970}" type="pres">
      <dgm:prSet presAssocID="{D13061D5-0551-46B1-BD4C-C55BB7E29413}" presName="parentLeftMargin" presStyleLbl="node1" presStyleIdx="1" presStyleCnt="4"/>
      <dgm:spPr/>
      <dgm:t>
        <a:bodyPr/>
        <a:lstStyle/>
        <a:p>
          <a:pPr latinLnBrk="1"/>
          <a:endParaRPr lang="ko-KR" altLang="en-US"/>
        </a:p>
      </dgm:t>
    </dgm:pt>
    <dgm:pt modelId="{82C61AA5-936E-4D80-91AB-D311BB54560B}" type="pres">
      <dgm:prSet presAssocID="{D13061D5-0551-46B1-BD4C-C55BB7E29413}" presName="parentText" presStyleLbl="node1" presStyleIdx="2" presStyleCnt="4" custScaleX="119492" custScaleY="120381">
        <dgm:presLayoutVars>
          <dgm:chMax val="0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A0EC65B5-7376-471B-9BD0-D7279AE568E7}" type="pres">
      <dgm:prSet presAssocID="{D13061D5-0551-46B1-BD4C-C55BB7E29413}" presName="negativeSpace" presStyleCnt="0"/>
      <dgm:spPr/>
    </dgm:pt>
    <dgm:pt modelId="{9B5D71C3-727C-4C98-AA8D-D2B0E4461D07}" type="pres">
      <dgm:prSet presAssocID="{D13061D5-0551-46B1-BD4C-C55BB7E29413}" presName="childText" presStyleLbl="conFgAcc1" presStyleIdx="2" presStyleCnt="4" custLinFactNeighborY="-2998">
        <dgm:presLayoutVars>
          <dgm:bulletEnabled val="1"/>
        </dgm:presLayoutVars>
      </dgm:prSet>
      <dgm:spPr/>
    </dgm:pt>
    <dgm:pt modelId="{F2995366-9032-423F-9290-A6452F2E19EA}" type="pres">
      <dgm:prSet presAssocID="{022BB13A-3383-40AA-98D1-EAABE43AFB0A}" presName="spaceBetweenRectangles" presStyleCnt="0"/>
      <dgm:spPr/>
    </dgm:pt>
    <dgm:pt modelId="{FEC328B5-0119-430D-A89B-6D84B0BCBF87}" type="pres">
      <dgm:prSet presAssocID="{4ED20474-6279-4F51-B3F6-4D90AD80F64A}" presName="parentLin" presStyleCnt="0"/>
      <dgm:spPr/>
    </dgm:pt>
    <dgm:pt modelId="{FD5D3B33-B2DD-48B4-8A53-70E471A06177}" type="pres">
      <dgm:prSet presAssocID="{4ED20474-6279-4F51-B3F6-4D90AD80F64A}" presName="parentLeftMargin" presStyleLbl="node1" presStyleIdx="2" presStyleCnt="4"/>
      <dgm:spPr/>
      <dgm:t>
        <a:bodyPr/>
        <a:lstStyle/>
        <a:p>
          <a:pPr latinLnBrk="1"/>
          <a:endParaRPr lang="ko-KR" altLang="en-US"/>
        </a:p>
      </dgm:t>
    </dgm:pt>
    <dgm:pt modelId="{4118B869-B3FA-4DF4-B71B-0AF1356786AB}" type="pres">
      <dgm:prSet presAssocID="{4ED20474-6279-4F51-B3F6-4D90AD80F64A}" presName="parentText" presStyleLbl="node1" presStyleIdx="3" presStyleCnt="4" custScaleX="119218" custScaleY="117836">
        <dgm:presLayoutVars>
          <dgm:chMax val="0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EF65B479-780D-443D-B48E-8223BF3D3D05}" type="pres">
      <dgm:prSet presAssocID="{4ED20474-6279-4F51-B3F6-4D90AD80F64A}" presName="negativeSpace" presStyleCnt="0"/>
      <dgm:spPr/>
    </dgm:pt>
    <dgm:pt modelId="{42524E7B-3B5F-48B7-B75A-EF0A5CF58885}" type="pres">
      <dgm:prSet presAssocID="{4ED20474-6279-4F51-B3F6-4D90AD80F64A}" presName="childText" presStyleLbl="conFgAcc1" presStyleIdx="3" presStyleCnt="4">
        <dgm:presLayoutVars>
          <dgm:bulletEnabled val="1"/>
        </dgm:presLayoutVars>
      </dgm:prSet>
      <dgm:spPr/>
    </dgm:pt>
  </dgm:ptLst>
  <dgm:cxnLst>
    <dgm:cxn modelId="{8E9DA948-31C3-4117-8C2F-DD0BF927AD64}" type="presOf" srcId="{FA706540-C9D4-42F4-9635-4004DC5141A7}" destId="{16C180D5-5A44-488A-9E1B-B28F6690A9A9}" srcOrd="1" destOrd="0" presId="urn:microsoft.com/office/officeart/2005/8/layout/list1"/>
    <dgm:cxn modelId="{68B07340-C780-4127-A2D2-9BDADB47F669}" type="presOf" srcId="{D13061D5-0551-46B1-BD4C-C55BB7E29413}" destId="{82C61AA5-936E-4D80-91AB-D311BB54560B}" srcOrd="1" destOrd="0" presId="urn:microsoft.com/office/officeart/2005/8/layout/list1"/>
    <dgm:cxn modelId="{596D882B-8D1B-451F-816F-5614C4B746D8}" type="presOf" srcId="{87C5948E-F821-4D36-9BAB-01FD01C374DD}" destId="{84C51DA1-F147-4B79-88CD-55B163DF73CC}" srcOrd="0" destOrd="0" presId="urn:microsoft.com/office/officeart/2005/8/layout/list1"/>
    <dgm:cxn modelId="{A65D1315-DB6D-43A6-9EB6-2DBBE4865540}" srcId="{87C5948E-F821-4D36-9BAB-01FD01C374DD}" destId="{D13061D5-0551-46B1-BD4C-C55BB7E29413}" srcOrd="2" destOrd="0" parTransId="{388E34DB-BC7F-4631-832F-664066CA3ED9}" sibTransId="{022BB13A-3383-40AA-98D1-EAABE43AFB0A}"/>
    <dgm:cxn modelId="{71A8495E-F6AF-4ED7-9446-EB46C8A370E2}" srcId="{87C5948E-F821-4D36-9BAB-01FD01C374DD}" destId="{2C891152-1370-4BA4-B625-1C5BF4BA9E3A}" srcOrd="1" destOrd="0" parTransId="{2FDCF639-8D4B-4B40-B5DB-C0F3324BA789}" sibTransId="{929F6FEF-3E63-4FCC-992E-659DA5A1FFBF}"/>
    <dgm:cxn modelId="{75316F7C-4480-4072-A6A5-D6983724535A}" type="presOf" srcId="{FA706540-C9D4-42F4-9635-4004DC5141A7}" destId="{1E85658F-031B-404B-8703-FC6D9C403333}" srcOrd="0" destOrd="0" presId="urn:microsoft.com/office/officeart/2005/8/layout/list1"/>
    <dgm:cxn modelId="{A713AF55-0B5B-480C-BFBC-4C250C07F1FD}" type="presOf" srcId="{4ED20474-6279-4F51-B3F6-4D90AD80F64A}" destId="{FD5D3B33-B2DD-48B4-8A53-70E471A06177}" srcOrd="0" destOrd="0" presId="urn:microsoft.com/office/officeart/2005/8/layout/list1"/>
    <dgm:cxn modelId="{6106C995-78D6-4BA0-8AFC-9CAFCBC112F9}" srcId="{87C5948E-F821-4D36-9BAB-01FD01C374DD}" destId="{FA706540-C9D4-42F4-9635-4004DC5141A7}" srcOrd="0" destOrd="0" parTransId="{9DFB2837-D9C7-450F-B674-F1722B610127}" sibTransId="{FC06DC9C-CBA5-4DDC-B76E-629EA7B7FB33}"/>
    <dgm:cxn modelId="{44B71CF1-2481-4EF6-8D22-E840A8AC2870}" type="presOf" srcId="{2C891152-1370-4BA4-B625-1C5BF4BA9E3A}" destId="{32732F2D-12DE-4880-A3D9-8923E03437C7}" srcOrd="0" destOrd="0" presId="urn:microsoft.com/office/officeart/2005/8/layout/list1"/>
    <dgm:cxn modelId="{C79AFC34-228D-4521-83A0-C84EC4EA04B8}" type="presOf" srcId="{2C891152-1370-4BA4-B625-1C5BF4BA9E3A}" destId="{3A8D2595-8A4D-43CA-8719-ED912BDB54CA}" srcOrd="1" destOrd="0" presId="urn:microsoft.com/office/officeart/2005/8/layout/list1"/>
    <dgm:cxn modelId="{281A6772-C74B-4C96-9972-19D1FFF6675A}" type="presOf" srcId="{D13061D5-0551-46B1-BD4C-C55BB7E29413}" destId="{9CCF31E7-4EE1-4B14-9BDA-928C7D189970}" srcOrd="0" destOrd="0" presId="urn:microsoft.com/office/officeart/2005/8/layout/list1"/>
    <dgm:cxn modelId="{5D7788BF-AD79-410A-BDB3-4B71DC0134C9}" type="presOf" srcId="{4ED20474-6279-4F51-B3F6-4D90AD80F64A}" destId="{4118B869-B3FA-4DF4-B71B-0AF1356786AB}" srcOrd="1" destOrd="0" presId="urn:microsoft.com/office/officeart/2005/8/layout/list1"/>
    <dgm:cxn modelId="{FCFE2074-3046-45D5-A5B1-71B91E2D2765}" srcId="{87C5948E-F821-4D36-9BAB-01FD01C374DD}" destId="{4ED20474-6279-4F51-B3F6-4D90AD80F64A}" srcOrd="3" destOrd="0" parTransId="{308AA664-F214-4267-9539-5E90D8292F51}" sibTransId="{FEE9ECF8-922D-48CD-ADA5-AB889F30EDD3}"/>
    <dgm:cxn modelId="{5B7A01D1-8976-49EE-85F6-4D68B1B0BD2C}" type="presParOf" srcId="{84C51DA1-F147-4B79-88CD-55B163DF73CC}" destId="{4380FC29-99C5-4012-8621-E9838892A4C3}" srcOrd="0" destOrd="0" presId="urn:microsoft.com/office/officeart/2005/8/layout/list1"/>
    <dgm:cxn modelId="{10C0ABD2-1ECC-4682-9247-F700A7323DFC}" type="presParOf" srcId="{4380FC29-99C5-4012-8621-E9838892A4C3}" destId="{1E85658F-031B-404B-8703-FC6D9C403333}" srcOrd="0" destOrd="0" presId="urn:microsoft.com/office/officeart/2005/8/layout/list1"/>
    <dgm:cxn modelId="{83615928-F987-4D3A-8B01-5368F3E0AD54}" type="presParOf" srcId="{4380FC29-99C5-4012-8621-E9838892A4C3}" destId="{16C180D5-5A44-488A-9E1B-B28F6690A9A9}" srcOrd="1" destOrd="0" presId="urn:microsoft.com/office/officeart/2005/8/layout/list1"/>
    <dgm:cxn modelId="{0EA8ACF4-7B4D-406F-AB5F-6666F1E29052}" type="presParOf" srcId="{84C51DA1-F147-4B79-88CD-55B163DF73CC}" destId="{150A82D7-B409-49BE-BDC9-08C7749E3186}" srcOrd="1" destOrd="0" presId="urn:microsoft.com/office/officeart/2005/8/layout/list1"/>
    <dgm:cxn modelId="{D3D737E2-3C7A-4A85-B234-8F62C2C0D184}" type="presParOf" srcId="{84C51DA1-F147-4B79-88CD-55B163DF73CC}" destId="{7040FF7B-026A-43A2-BA38-3A77B1868457}" srcOrd="2" destOrd="0" presId="urn:microsoft.com/office/officeart/2005/8/layout/list1"/>
    <dgm:cxn modelId="{A2E78AF1-4207-42DF-88EA-0B331E1CC68A}" type="presParOf" srcId="{84C51DA1-F147-4B79-88CD-55B163DF73CC}" destId="{C5FA5A6F-F68E-46DD-AE6D-E687F83FD426}" srcOrd="3" destOrd="0" presId="urn:microsoft.com/office/officeart/2005/8/layout/list1"/>
    <dgm:cxn modelId="{9D1E4F8A-7CF2-4FFC-89DB-814E13F56334}" type="presParOf" srcId="{84C51DA1-F147-4B79-88CD-55B163DF73CC}" destId="{626492A1-6F1A-424D-A413-222067C05EA0}" srcOrd="4" destOrd="0" presId="urn:microsoft.com/office/officeart/2005/8/layout/list1"/>
    <dgm:cxn modelId="{9687AB9B-9019-498C-AAF7-6B6A1A6AC6D1}" type="presParOf" srcId="{626492A1-6F1A-424D-A413-222067C05EA0}" destId="{32732F2D-12DE-4880-A3D9-8923E03437C7}" srcOrd="0" destOrd="0" presId="urn:microsoft.com/office/officeart/2005/8/layout/list1"/>
    <dgm:cxn modelId="{FE84D72D-7C61-487E-9DC2-D3A63B56B599}" type="presParOf" srcId="{626492A1-6F1A-424D-A413-222067C05EA0}" destId="{3A8D2595-8A4D-43CA-8719-ED912BDB54CA}" srcOrd="1" destOrd="0" presId="urn:microsoft.com/office/officeart/2005/8/layout/list1"/>
    <dgm:cxn modelId="{C031787D-39FD-4C2D-B581-964C7A512BE9}" type="presParOf" srcId="{84C51DA1-F147-4B79-88CD-55B163DF73CC}" destId="{D9D88329-F5A3-4594-B58B-C29EF1D1427B}" srcOrd="5" destOrd="0" presId="urn:microsoft.com/office/officeart/2005/8/layout/list1"/>
    <dgm:cxn modelId="{2C269808-AB75-4D13-A15E-9086E5349674}" type="presParOf" srcId="{84C51DA1-F147-4B79-88CD-55B163DF73CC}" destId="{AF1ACD93-8622-4701-A836-AF88A5F0B186}" srcOrd="6" destOrd="0" presId="urn:microsoft.com/office/officeart/2005/8/layout/list1"/>
    <dgm:cxn modelId="{790D1FBF-9DA8-47D5-8BEB-BF019D87F638}" type="presParOf" srcId="{84C51DA1-F147-4B79-88CD-55B163DF73CC}" destId="{1455ABB8-F00E-4D65-879D-E7CC52F89175}" srcOrd="7" destOrd="0" presId="urn:microsoft.com/office/officeart/2005/8/layout/list1"/>
    <dgm:cxn modelId="{B47EAB8D-59FF-457B-B63E-B8DB17CA30C1}" type="presParOf" srcId="{84C51DA1-F147-4B79-88CD-55B163DF73CC}" destId="{2D566563-F6DC-4889-B49E-882DF43951C4}" srcOrd="8" destOrd="0" presId="urn:microsoft.com/office/officeart/2005/8/layout/list1"/>
    <dgm:cxn modelId="{CDA7B839-63FA-43AC-B6D3-B10D7EF0FE9F}" type="presParOf" srcId="{2D566563-F6DC-4889-B49E-882DF43951C4}" destId="{9CCF31E7-4EE1-4B14-9BDA-928C7D189970}" srcOrd="0" destOrd="0" presId="urn:microsoft.com/office/officeart/2005/8/layout/list1"/>
    <dgm:cxn modelId="{82DD3569-A93F-4352-B56D-F724E71DCC37}" type="presParOf" srcId="{2D566563-F6DC-4889-B49E-882DF43951C4}" destId="{82C61AA5-936E-4D80-91AB-D311BB54560B}" srcOrd="1" destOrd="0" presId="urn:microsoft.com/office/officeart/2005/8/layout/list1"/>
    <dgm:cxn modelId="{FFFFFEC8-1C75-4AC2-8835-91C694F47553}" type="presParOf" srcId="{84C51DA1-F147-4B79-88CD-55B163DF73CC}" destId="{A0EC65B5-7376-471B-9BD0-D7279AE568E7}" srcOrd="9" destOrd="0" presId="urn:microsoft.com/office/officeart/2005/8/layout/list1"/>
    <dgm:cxn modelId="{DB3F983A-62A9-4789-8B11-6BD8FF4E795A}" type="presParOf" srcId="{84C51DA1-F147-4B79-88CD-55B163DF73CC}" destId="{9B5D71C3-727C-4C98-AA8D-D2B0E4461D07}" srcOrd="10" destOrd="0" presId="urn:microsoft.com/office/officeart/2005/8/layout/list1"/>
    <dgm:cxn modelId="{34E26B89-177E-426A-90AB-8CD673A7EA80}" type="presParOf" srcId="{84C51DA1-F147-4B79-88CD-55B163DF73CC}" destId="{F2995366-9032-423F-9290-A6452F2E19EA}" srcOrd="11" destOrd="0" presId="urn:microsoft.com/office/officeart/2005/8/layout/list1"/>
    <dgm:cxn modelId="{3BF42220-5EB2-471B-A4F2-EB1B8F152646}" type="presParOf" srcId="{84C51DA1-F147-4B79-88CD-55B163DF73CC}" destId="{FEC328B5-0119-430D-A89B-6D84B0BCBF87}" srcOrd="12" destOrd="0" presId="urn:microsoft.com/office/officeart/2005/8/layout/list1"/>
    <dgm:cxn modelId="{C94DA8D3-214C-40C6-BDDA-23E792800BD3}" type="presParOf" srcId="{FEC328B5-0119-430D-A89B-6D84B0BCBF87}" destId="{FD5D3B33-B2DD-48B4-8A53-70E471A06177}" srcOrd="0" destOrd="0" presId="urn:microsoft.com/office/officeart/2005/8/layout/list1"/>
    <dgm:cxn modelId="{C33B9113-5487-4549-81FA-1602E80EA8AF}" type="presParOf" srcId="{FEC328B5-0119-430D-A89B-6D84B0BCBF87}" destId="{4118B869-B3FA-4DF4-B71B-0AF1356786AB}" srcOrd="1" destOrd="0" presId="urn:microsoft.com/office/officeart/2005/8/layout/list1"/>
    <dgm:cxn modelId="{A31C10CE-AB05-40CA-BE7B-52E739D3039F}" type="presParOf" srcId="{84C51DA1-F147-4B79-88CD-55B163DF73CC}" destId="{EF65B479-780D-443D-B48E-8223BF3D3D05}" srcOrd="13" destOrd="0" presId="urn:microsoft.com/office/officeart/2005/8/layout/list1"/>
    <dgm:cxn modelId="{1076566A-2469-45E4-B2E8-007C188B9064}" type="presParOf" srcId="{84C51DA1-F147-4B79-88CD-55B163DF73CC}" destId="{42524E7B-3B5F-48B7-B75A-EF0A5CF58885}" srcOrd="14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FA8C0CB-9D7E-47C1-8EB6-D680E33D401C}" type="doc">
      <dgm:prSet loTypeId="urn:microsoft.com/office/officeart/2005/8/layout/hProcess9" loCatId="process" qsTypeId="urn:microsoft.com/office/officeart/2005/8/quickstyle/simple1" qsCatId="simple" csTypeId="urn:microsoft.com/office/officeart/2005/8/colors/accent1_2" csCatId="accent1" phldr="1"/>
      <dgm:spPr/>
    </dgm:pt>
    <dgm:pt modelId="{381862A5-B8A1-4F65-B534-C9E1DF4D0F44}">
      <dgm:prSet phldrT="[텍스트]" custT="1"/>
      <dgm:spPr/>
      <dgm:t>
        <a:bodyPr/>
        <a:lstStyle/>
        <a:p>
          <a:pPr latinLnBrk="1"/>
          <a:r>
            <a:rPr lang="ko-KR" altLang="en-US" sz="1800" b="1" dirty="0">
              <a:latin typeface="나눔고딕" panose="020D0604000000000000" pitchFamily="50" charset="-127"/>
              <a:ea typeface="나눔고딕" panose="020D0604000000000000" pitchFamily="50" charset="-127"/>
            </a:rPr>
            <a:t>교육자료 </a:t>
          </a:r>
          <a:endParaRPr lang="en-US" altLang="ko-KR" sz="1800" b="1" dirty="0">
            <a:latin typeface="나눔고딕" panose="020D0604000000000000" pitchFamily="50" charset="-127"/>
            <a:ea typeface="나눔고딕" panose="020D0604000000000000" pitchFamily="50" charset="-127"/>
          </a:endParaRPr>
        </a:p>
        <a:p>
          <a:pPr latinLnBrk="1"/>
          <a:r>
            <a:rPr lang="ko-KR" altLang="en-US" sz="1800" b="1" dirty="0">
              <a:latin typeface="나눔고딕" panose="020D0604000000000000" pitchFamily="50" charset="-127"/>
              <a:ea typeface="나눔고딕" panose="020D0604000000000000" pitchFamily="50" charset="-127"/>
            </a:rPr>
            <a:t>배포</a:t>
          </a:r>
          <a:r>
            <a:rPr lang="en-US" altLang="ko-KR" sz="1800" b="1" dirty="0">
              <a:latin typeface="나눔고딕" panose="020D0604000000000000" pitchFamily="50" charset="-127"/>
              <a:ea typeface="나눔고딕" panose="020D0604000000000000" pitchFamily="50" charset="-127"/>
            </a:rPr>
            <a:t>, </a:t>
          </a:r>
          <a:r>
            <a:rPr lang="ko-KR" altLang="en-US" sz="1800" b="1" dirty="0">
              <a:latin typeface="나눔고딕" panose="020D0604000000000000" pitchFamily="50" charset="-127"/>
              <a:ea typeface="나눔고딕" panose="020D0604000000000000" pitchFamily="50" charset="-127"/>
            </a:rPr>
            <a:t>게시</a:t>
          </a:r>
          <a:endParaRPr lang="en-US" altLang="ko-KR" sz="1800" b="1" dirty="0">
            <a:latin typeface="나눔고딕" panose="020D0604000000000000" pitchFamily="50" charset="-127"/>
            <a:ea typeface="나눔고딕" panose="020D0604000000000000" pitchFamily="50" charset="-127"/>
          </a:endParaRPr>
        </a:p>
        <a:p>
          <a:pPr latinLnBrk="1"/>
          <a:r>
            <a:rPr lang="en-US" altLang="ko-KR" sz="1400" b="1" dirty="0">
              <a:latin typeface="나눔고딕" panose="020D0604000000000000" pitchFamily="50" charset="-127"/>
              <a:ea typeface="나눔고딕" panose="020D0604000000000000" pitchFamily="50" charset="-127"/>
            </a:rPr>
            <a:t>(50</a:t>
          </a:r>
          <a:r>
            <a:rPr lang="ko-KR" altLang="en-US" sz="1400" b="1" dirty="0">
              <a:latin typeface="나눔고딕" panose="020D0604000000000000" pitchFamily="50" charset="-127"/>
              <a:ea typeface="나눔고딕" panose="020D0604000000000000" pitchFamily="50" charset="-127"/>
            </a:rPr>
            <a:t>인 미만 사업주</a:t>
          </a:r>
          <a:r>
            <a:rPr lang="en-US" altLang="ko-KR" sz="1400" b="1" dirty="0">
              <a:latin typeface="나눔고딕" panose="020D0604000000000000" pitchFamily="50" charset="-127"/>
              <a:ea typeface="나눔고딕" panose="020D0604000000000000" pitchFamily="50" charset="-127"/>
            </a:rPr>
            <a:t>)</a:t>
          </a:r>
          <a:endParaRPr lang="ko-KR" altLang="en-US" sz="1400" b="1" dirty="0">
            <a:latin typeface="나눔고딕" panose="020D0604000000000000" pitchFamily="50" charset="-127"/>
            <a:ea typeface="나눔고딕" panose="020D0604000000000000" pitchFamily="50" charset="-127"/>
          </a:endParaRPr>
        </a:p>
      </dgm:t>
    </dgm:pt>
    <dgm:pt modelId="{28630936-9573-4A3E-96AC-EA425B7FA333}" type="parTrans" cxnId="{DDCFEF8B-E4F6-47A5-ABF4-DA527B81AA4E}">
      <dgm:prSet/>
      <dgm:spPr/>
      <dgm:t>
        <a:bodyPr/>
        <a:lstStyle/>
        <a:p>
          <a:pPr latinLnBrk="1"/>
          <a:endParaRPr lang="ko-KR" altLang="en-US"/>
        </a:p>
      </dgm:t>
    </dgm:pt>
    <dgm:pt modelId="{32F3D911-7F45-4080-B750-BF3972BFEEA2}" type="sibTrans" cxnId="{DDCFEF8B-E4F6-47A5-ABF4-DA527B81AA4E}">
      <dgm:prSet/>
      <dgm:spPr/>
      <dgm:t>
        <a:bodyPr/>
        <a:lstStyle/>
        <a:p>
          <a:pPr latinLnBrk="1"/>
          <a:endParaRPr lang="ko-KR" altLang="en-US"/>
        </a:p>
      </dgm:t>
    </dgm:pt>
    <dgm:pt modelId="{4301DDF7-1A38-42DA-BC45-9B88CCF570C3}">
      <dgm:prSet phldrT="[텍스트]" custT="1"/>
      <dgm:spPr/>
      <dgm:t>
        <a:bodyPr/>
        <a:lstStyle/>
        <a:p>
          <a:pPr latinLnBrk="1"/>
          <a:r>
            <a:rPr lang="ko-KR" altLang="en-US" sz="1800" b="1" dirty="0">
              <a:latin typeface="나눔고딕" panose="020D0604000000000000" pitchFamily="50" charset="-127"/>
              <a:ea typeface="나눔고딕" panose="020D0604000000000000" pitchFamily="50" charset="-127"/>
            </a:rPr>
            <a:t>원격교육 </a:t>
          </a:r>
          <a:endParaRPr lang="en-US" altLang="ko-KR" sz="1800" b="1" dirty="0">
            <a:latin typeface="나눔고딕" panose="020D0604000000000000" pitchFamily="50" charset="-127"/>
            <a:ea typeface="나눔고딕" panose="020D0604000000000000" pitchFamily="50" charset="-127"/>
          </a:endParaRPr>
        </a:p>
        <a:p>
          <a:pPr latinLnBrk="1"/>
          <a:r>
            <a:rPr lang="ko-KR" altLang="en-US" sz="1800" b="1" dirty="0">
              <a:latin typeface="나눔고딕" panose="020D0604000000000000" pitchFamily="50" charset="-127"/>
              <a:ea typeface="나눔고딕" panose="020D0604000000000000" pitchFamily="50" charset="-127"/>
            </a:rPr>
            <a:t>또는 체험교육</a:t>
          </a:r>
        </a:p>
      </dgm:t>
    </dgm:pt>
    <dgm:pt modelId="{AB702D47-4521-4F85-92AC-7F352A466042}" type="parTrans" cxnId="{D59B84EB-E6B8-4944-A72E-8278D5388EF9}">
      <dgm:prSet/>
      <dgm:spPr/>
      <dgm:t>
        <a:bodyPr/>
        <a:lstStyle/>
        <a:p>
          <a:pPr latinLnBrk="1"/>
          <a:endParaRPr lang="ko-KR" altLang="en-US"/>
        </a:p>
      </dgm:t>
    </dgm:pt>
    <dgm:pt modelId="{B4D45E1D-6367-44A7-839B-32B2CBCDF912}" type="sibTrans" cxnId="{D59B84EB-E6B8-4944-A72E-8278D5388EF9}">
      <dgm:prSet/>
      <dgm:spPr/>
      <dgm:t>
        <a:bodyPr/>
        <a:lstStyle/>
        <a:p>
          <a:pPr latinLnBrk="1"/>
          <a:endParaRPr lang="ko-KR" altLang="en-US"/>
        </a:p>
      </dgm:t>
    </dgm:pt>
    <dgm:pt modelId="{F89B2F52-882B-46AD-A595-C4989259722D}">
      <dgm:prSet phldrT="[텍스트]" custT="1"/>
      <dgm:spPr/>
      <dgm:t>
        <a:bodyPr/>
        <a:lstStyle/>
        <a:p>
          <a:pPr latinLnBrk="1"/>
          <a:r>
            <a:rPr lang="ko-KR" altLang="en-US" sz="1800" b="1" dirty="0">
              <a:latin typeface="나눔고딕" panose="020D0604000000000000" pitchFamily="50" charset="-127"/>
              <a:ea typeface="나눔고딕" panose="020D0604000000000000" pitchFamily="50" charset="-127"/>
            </a:rPr>
            <a:t>집합 교육</a:t>
          </a:r>
        </a:p>
      </dgm:t>
    </dgm:pt>
    <dgm:pt modelId="{5BA02D07-56D7-4010-B4E4-7A02FC2D48F4}" type="parTrans" cxnId="{3C99715E-9715-47B0-8CBC-17D44C0DA79A}">
      <dgm:prSet/>
      <dgm:spPr/>
      <dgm:t>
        <a:bodyPr/>
        <a:lstStyle/>
        <a:p>
          <a:pPr latinLnBrk="1"/>
          <a:endParaRPr lang="ko-KR" altLang="en-US"/>
        </a:p>
      </dgm:t>
    </dgm:pt>
    <dgm:pt modelId="{9CFA23E2-3A23-4D9C-A0A1-1D7689C1EAD6}" type="sibTrans" cxnId="{3C99715E-9715-47B0-8CBC-17D44C0DA79A}">
      <dgm:prSet/>
      <dgm:spPr/>
      <dgm:t>
        <a:bodyPr/>
        <a:lstStyle/>
        <a:p>
          <a:pPr latinLnBrk="1"/>
          <a:endParaRPr lang="ko-KR" altLang="en-US"/>
        </a:p>
      </dgm:t>
    </dgm:pt>
    <dgm:pt modelId="{918365E8-8935-4A45-A0AF-6C79B99F9EC0}" type="pres">
      <dgm:prSet presAssocID="{3FA8C0CB-9D7E-47C1-8EB6-D680E33D401C}" presName="CompostProcess" presStyleCnt="0">
        <dgm:presLayoutVars>
          <dgm:dir/>
          <dgm:resizeHandles val="exact"/>
        </dgm:presLayoutVars>
      </dgm:prSet>
      <dgm:spPr/>
    </dgm:pt>
    <dgm:pt modelId="{4E4BDB05-FE88-410A-A354-3889C4B84225}" type="pres">
      <dgm:prSet presAssocID="{3FA8C0CB-9D7E-47C1-8EB6-D680E33D401C}" presName="arrow" presStyleLbl="bgShp" presStyleIdx="0" presStyleCnt="1"/>
      <dgm:spPr/>
    </dgm:pt>
    <dgm:pt modelId="{F753CD26-25E0-468B-B69B-7621AA603DB3}" type="pres">
      <dgm:prSet presAssocID="{3FA8C0CB-9D7E-47C1-8EB6-D680E33D401C}" presName="linearProcess" presStyleCnt="0"/>
      <dgm:spPr/>
    </dgm:pt>
    <dgm:pt modelId="{A420E336-729F-4E46-9E84-01029891FE7E}" type="pres">
      <dgm:prSet presAssocID="{381862A5-B8A1-4F65-B534-C9E1DF4D0F44}" presName="text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C54D9DBF-8021-4375-B8D9-D3177D2C4677}" type="pres">
      <dgm:prSet presAssocID="{32F3D911-7F45-4080-B750-BF3972BFEEA2}" presName="sibTrans" presStyleCnt="0"/>
      <dgm:spPr/>
    </dgm:pt>
    <dgm:pt modelId="{6633F9FD-2B05-4596-B6F8-5E828DF1407C}" type="pres">
      <dgm:prSet presAssocID="{4301DDF7-1A38-42DA-BC45-9B88CCF570C3}" presName="text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3DB9DA17-032F-4F28-BF72-8C6E9A556045}" type="pres">
      <dgm:prSet presAssocID="{B4D45E1D-6367-44A7-839B-32B2CBCDF912}" presName="sibTrans" presStyleCnt="0"/>
      <dgm:spPr/>
    </dgm:pt>
    <dgm:pt modelId="{A665DDE7-D1DD-47DC-96A0-58FD1BDB23A7}" type="pres">
      <dgm:prSet presAssocID="{F89B2F52-882B-46AD-A595-C4989259722D}" presName="text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</dgm:ptLst>
  <dgm:cxnLst>
    <dgm:cxn modelId="{778D2964-10C7-423F-BE27-2DA6A22B5F02}" type="presOf" srcId="{F89B2F52-882B-46AD-A595-C4989259722D}" destId="{A665DDE7-D1DD-47DC-96A0-58FD1BDB23A7}" srcOrd="0" destOrd="0" presId="urn:microsoft.com/office/officeart/2005/8/layout/hProcess9"/>
    <dgm:cxn modelId="{3C99715E-9715-47B0-8CBC-17D44C0DA79A}" srcId="{3FA8C0CB-9D7E-47C1-8EB6-D680E33D401C}" destId="{F89B2F52-882B-46AD-A595-C4989259722D}" srcOrd="2" destOrd="0" parTransId="{5BA02D07-56D7-4010-B4E4-7A02FC2D48F4}" sibTransId="{9CFA23E2-3A23-4D9C-A0A1-1D7689C1EAD6}"/>
    <dgm:cxn modelId="{E6126CFD-3B3C-4A63-9A55-7231BA0D80B8}" type="presOf" srcId="{4301DDF7-1A38-42DA-BC45-9B88CCF570C3}" destId="{6633F9FD-2B05-4596-B6F8-5E828DF1407C}" srcOrd="0" destOrd="0" presId="urn:microsoft.com/office/officeart/2005/8/layout/hProcess9"/>
    <dgm:cxn modelId="{DDCFEF8B-E4F6-47A5-ABF4-DA527B81AA4E}" srcId="{3FA8C0CB-9D7E-47C1-8EB6-D680E33D401C}" destId="{381862A5-B8A1-4F65-B534-C9E1DF4D0F44}" srcOrd="0" destOrd="0" parTransId="{28630936-9573-4A3E-96AC-EA425B7FA333}" sibTransId="{32F3D911-7F45-4080-B750-BF3972BFEEA2}"/>
    <dgm:cxn modelId="{ED04B553-64A8-4A62-B292-04BB6A3709A4}" type="presOf" srcId="{381862A5-B8A1-4F65-B534-C9E1DF4D0F44}" destId="{A420E336-729F-4E46-9E84-01029891FE7E}" srcOrd="0" destOrd="0" presId="urn:microsoft.com/office/officeart/2005/8/layout/hProcess9"/>
    <dgm:cxn modelId="{9B01889E-EF5F-4E20-A482-95226C17E8A2}" type="presOf" srcId="{3FA8C0CB-9D7E-47C1-8EB6-D680E33D401C}" destId="{918365E8-8935-4A45-A0AF-6C79B99F9EC0}" srcOrd="0" destOrd="0" presId="urn:microsoft.com/office/officeart/2005/8/layout/hProcess9"/>
    <dgm:cxn modelId="{D59B84EB-E6B8-4944-A72E-8278D5388EF9}" srcId="{3FA8C0CB-9D7E-47C1-8EB6-D680E33D401C}" destId="{4301DDF7-1A38-42DA-BC45-9B88CCF570C3}" srcOrd="1" destOrd="0" parTransId="{AB702D47-4521-4F85-92AC-7F352A466042}" sibTransId="{B4D45E1D-6367-44A7-839B-32B2CBCDF912}"/>
    <dgm:cxn modelId="{87271778-F4EE-41F3-97B6-E6F7094D9865}" type="presParOf" srcId="{918365E8-8935-4A45-A0AF-6C79B99F9EC0}" destId="{4E4BDB05-FE88-410A-A354-3889C4B84225}" srcOrd="0" destOrd="0" presId="urn:microsoft.com/office/officeart/2005/8/layout/hProcess9"/>
    <dgm:cxn modelId="{42183D8D-5E19-4969-9594-26F8F1AB5FD8}" type="presParOf" srcId="{918365E8-8935-4A45-A0AF-6C79B99F9EC0}" destId="{F753CD26-25E0-468B-B69B-7621AA603DB3}" srcOrd="1" destOrd="0" presId="urn:microsoft.com/office/officeart/2005/8/layout/hProcess9"/>
    <dgm:cxn modelId="{496D3DF7-992D-4BD5-A334-85A5DB87F3FE}" type="presParOf" srcId="{F753CD26-25E0-468B-B69B-7621AA603DB3}" destId="{A420E336-729F-4E46-9E84-01029891FE7E}" srcOrd="0" destOrd="0" presId="urn:microsoft.com/office/officeart/2005/8/layout/hProcess9"/>
    <dgm:cxn modelId="{4FA2DBC1-96A4-4403-9016-CEFFEB41F247}" type="presParOf" srcId="{F753CD26-25E0-468B-B69B-7621AA603DB3}" destId="{C54D9DBF-8021-4375-B8D9-D3177D2C4677}" srcOrd="1" destOrd="0" presId="urn:microsoft.com/office/officeart/2005/8/layout/hProcess9"/>
    <dgm:cxn modelId="{7F5DAD74-0896-4809-A188-3116D1B981C9}" type="presParOf" srcId="{F753CD26-25E0-468B-B69B-7621AA603DB3}" destId="{6633F9FD-2B05-4596-B6F8-5E828DF1407C}" srcOrd="2" destOrd="0" presId="urn:microsoft.com/office/officeart/2005/8/layout/hProcess9"/>
    <dgm:cxn modelId="{CB9D6045-02E4-48E6-BCA6-1D7BFBACB775}" type="presParOf" srcId="{F753CD26-25E0-468B-B69B-7621AA603DB3}" destId="{3DB9DA17-032F-4F28-BF72-8C6E9A556045}" srcOrd="3" destOrd="0" presId="urn:microsoft.com/office/officeart/2005/8/layout/hProcess9"/>
    <dgm:cxn modelId="{1BC3F52C-B019-4BF5-9341-457E00FE74CF}" type="presParOf" srcId="{F753CD26-25E0-468B-B69B-7621AA603DB3}" destId="{A665DDE7-D1DD-47DC-96A0-58FD1BDB23A7}" srcOrd="4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D0D5B1DA-BE32-4453-8969-2366558C0456}" type="doc">
      <dgm:prSet loTypeId="urn:microsoft.com/office/officeart/2009/layout/ReverseList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latinLnBrk="1"/>
          <a:endParaRPr lang="ko-KR" altLang="en-US"/>
        </a:p>
      </dgm:t>
    </dgm:pt>
    <dgm:pt modelId="{BFD4F3F8-85BA-42B1-AF67-BA125198C8AF}">
      <dgm:prSet phldrT="[텍스트]" custT="1"/>
      <dgm:spPr/>
      <dgm:t>
        <a:bodyPr/>
        <a:lstStyle/>
        <a:p>
          <a:pPr latinLnBrk="1">
            <a:lnSpc>
              <a:spcPct val="90000"/>
            </a:lnSpc>
          </a:pPr>
          <a:endParaRPr lang="en-US" altLang="ko-KR" sz="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나눔고딕" panose="020D0604000000000000" pitchFamily="50" charset="-127"/>
            <a:ea typeface="나눔고딕" panose="020D0604000000000000" pitchFamily="50" charset="-127"/>
          </a:endParaRPr>
        </a:p>
        <a:p>
          <a:pPr latinLnBrk="1">
            <a:lnSpc>
              <a:spcPct val="90000"/>
            </a:lnSpc>
          </a:pPr>
          <a:r>
            <a:rPr lang="ko-KR" altLang="en-US" sz="1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anose="020D0604000000000000" pitchFamily="50" charset="-127"/>
              <a:ea typeface="나눔고딕" panose="020D0604000000000000" pitchFamily="50" charset="-127"/>
            </a:rPr>
            <a:t>대면</a:t>
          </a:r>
          <a:endParaRPr lang="en-US" altLang="ko-KR" sz="14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나눔고딕" panose="020D0604000000000000" pitchFamily="50" charset="-127"/>
            <a:ea typeface="나눔고딕" panose="020D0604000000000000" pitchFamily="50" charset="-127"/>
          </a:endParaRPr>
        </a:p>
        <a:p>
          <a:pPr latinLnBrk="1">
            <a:lnSpc>
              <a:spcPct val="100000"/>
            </a:lnSpc>
          </a:pPr>
          <a:r>
            <a:rPr lang="ko-KR" altLang="en-US" sz="1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anose="020D0604000000000000" pitchFamily="50" charset="-127"/>
              <a:ea typeface="나눔고딕" panose="020D0604000000000000" pitchFamily="50" charset="-127"/>
            </a:rPr>
            <a:t>교육</a:t>
          </a:r>
          <a:endParaRPr lang="ko-KR" altLang="en-US" sz="14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나눔고딕" panose="020D0604000000000000" pitchFamily="50" charset="-127"/>
            <a:ea typeface="나눔고딕" panose="020D0604000000000000" pitchFamily="50" charset="-127"/>
          </a:endParaRPr>
        </a:p>
      </dgm:t>
    </dgm:pt>
    <dgm:pt modelId="{E1497404-A1F0-4D40-A44A-47820A1E5A82}" type="parTrans" cxnId="{008576FA-2A24-489A-9824-9BDFA69C9DEF}">
      <dgm:prSet/>
      <dgm:spPr/>
      <dgm:t>
        <a:bodyPr/>
        <a:lstStyle/>
        <a:p>
          <a:pPr latinLnBrk="1"/>
          <a:endParaRPr lang="ko-KR" altLang="en-US"/>
        </a:p>
      </dgm:t>
    </dgm:pt>
    <dgm:pt modelId="{76E410AE-41C6-44E2-A427-6FCEBE2ABE00}" type="sibTrans" cxnId="{008576FA-2A24-489A-9824-9BDFA69C9DEF}">
      <dgm:prSet/>
      <dgm:spPr/>
      <dgm:t>
        <a:bodyPr/>
        <a:lstStyle/>
        <a:p>
          <a:pPr latinLnBrk="1"/>
          <a:endParaRPr lang="ko-KR" altLang="en-US"/>
        </a:p>
      </dgm:t>
    </dgm:pt>
    <dgm:pt modelId="{F52DD4D5-B2B2-4A88-8F7D-1AC01037AE32}">
      <dgm:prSet phldrT="[텍스트]" custT="1"/>
      <dgm:spPr/>
      <dgm:t>
        <a:bodyPr/>
        <a:lstStyle/>
        <a:p>
          <a:pPr latinLnBrk="1"/>
          <a:r>
            <a:rPr lang="ko-KR" altLang="en-US" sz="1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anose="020D0604000000000000" pitchFamily="50" charset="-127"/>
              <a:ea typeface="나눔고딕" panose="020D0604000000000000" pitchFamily="50" charset="-127"/>
            </a:rPr>
            <a:t>비</a:t>
          </a:r>
          <a:endParaRPr lang="en-US" altLang="ko-KR" sz="16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나눔고딕" panose="020D0604000000000000" pitchFamily="50" charset="-127"/>
            <a:ea typeface="나눔고딕" panose="020D0604000000000000" pitchFamily="50" charset="-127"/>
          </a:endParaRPr>
        </a:p>
        <a:p>
          <a:pPr latinLnBrk="1"/>
          <a:r>
            <a:rPr lang="ko-KR" altLang="en-US" sz="1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anose="020D0604000000000000" pitchFamily="50" charset="-127"/>
              <a:ea typeface="나눔고딕" panose="020D0604000000000000" pitchFamily="50" charset="-127"/>
            </a:rPr>
            <a:t>대면</a:t>
          </a:r>
          <a:endParaRPr lang="en-US" altLang="ko-KR" sz="16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나눔고딕" panose="020D0604000000000000" pitchFamily="50" charset="-127"/>
            <a:ea typeface="나눔고딕" panose="020D0604000000000000" pitchFamily="50" charset="-127"/>
          </a:endParaRPr>
        </a:p>
        <a:p>
          <a:pPr latinLnBrk="1"/>
          <a:r>
            <a:rPr lang="ko-KR" altLang="en-US" sz="1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anose="020D0604000000000000" pitchFamily="50" charset="-127"/>
              <a:ea typeface="나눔고딕" panose="020D0604000000000000" pitchFamily="50" charset="-127"/>
            </a:rPr>
            <a:t>교육</a:t>
          </a:r>
        </a:p>
      </dgm:t>
    </dgm:pt>
    <dgm:pt modelId="{C3628B00-183A-462C-BAE9-FE8BA3FCC5BD}" type="parTrans" cxnId="{E0641CEB-57C0-45D1-BF83-89AA18926DAF}">
      <dgm:prSet/>
      <dgm:spPr/>
      <dgm:t>
        <a:bodyPr/>
        <a:lstStyle/>
        <a:p>
          <a:pPr latinLnBrk="1"/>
          <a:endParaRPr lang="ko-KR" altLang="en-US"/>
        </a:p>
      </dgm:t>
    </dgm:pt>
    <dgm:pt modelId="{36226E13-E1A6-41E6-B1CE-D3B8ECDAF334}" type="sibTrans" cxnId="{E0641CEB-57C0-45D1-BF83-89AA18926DAF}">
      <dgm:prSet/>
      <dgm:spPr/>
      <dgm:t>
        <a:bodyPr/>
        <a:lstStyle/>
        <a:p>
          <a:pPr latinLnBrk="1"/>
          <a:endParaRPr lang="ko-KR" altLang="en-US"/>
        </a:p>
      </dgm:t>
    </dgm:pt>
    <dgm:pt modelId="{C143AF6A-7B57-4E1B-86CA-F07AD0473515}" type="pres">
      <dgm:prSet presAssocID="{D0D5B1DA-BE32-4453-8969-2366558C0456}" presName="Name0" presStyleCnt="0">
        <dgm:presLayoutVars>
          <dgm:chMax val="2"/>
          <dgm:chPref val="2"/>
          <dgm:animLvl val="lvl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F55F4F4D-B6E7-4DF7-985C-8AF8D2A457C4}" type="pres">
      <dgm:prSet presAssocID="{D0D5B1DA-BE32-4453-8969-2366558C0456}" presName="LeftText" presStyleLbl="revTx" presStyleIdx="0" presStyleCnt="0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20272F44-9CCA-4511-A0D6-2C6CDBD2070B}" type="pres">
      <dgm:prSet presAssocID="{D0D5B1DA-BE32-4453-8969-2366558C0456}" presName="LeftNode" presStyleLbl="bgImgPlace1" presStyleIdx="0" presStyleCnt="2" custScaleY="106082" custLinFactNeighborX="-13908" custLinFactNeighborY="5976">
        <dgm:presLayoutVars>
          <dgm:chMax val="2"/>
          <dgm:chPref val="2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BA3E8374-6AB1-494E-8F9F-896AFF5BB91A}" type="pres">
      <dgm:prSet presAssocID="{D0D5B1DA-BE32-4453-8969-2366558C0456}" presName="RightText" presStyleLbl="revTx" presStyleIdx="0" presStyleCnt="0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571750F9-14D5-449A-ADAD-EF9160AA0AED}" type="pres">
      <dgm:prSet presAssocID="{D0D5B1DA-BE32-4453-8969-2366558C0456}" presName="RightNode" presStyleLbl="bgImgPlace1" presStyleIdx="1" presStyleCnt="2" custAng="20583127" custScaleY="109672" custLinFactNeighborX="17011" custLinFactNeighborY="-1679">
        <dgm:presLayoutVars>
          <dgm:chMax val="0"/>
          <dgm:chPref val="0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F641E0D6-FD8F-49A6-840F-4A0F3D57EC69}" type="pres">
      <dgm:prSet presAssocID="{D0D5B1DA-BE32-4453-8969-2366558C0456}" presName="TopArrow" presStyleLbl="node1" presStyleIdx="0" presStyleCnt="2"/>
      <dgm:spPr/>
    </dgm:pt>
    <dgm:pt modelId="{7709A30F-4B57-4B05-8B35-36D591D76C09}" type="pres">
      <dgm:prSet presAssocID="{D0D5B1DA-BE32-4453-8969-2366558C0456}" presName="BottomArrow" presStyleLbl="node1" presStyleIdx="1" presStyleCnt="2" custLinFactNeighborX="-2419" custLinFactNeighborY="15776"/>
      <dgm:spPr/>
    </dgm:pt>
  </dgm:ptLst>
  <dgm:cxnLst>
    <dgm:cxn modelId="{3D014079-B2ED-4600-935A-24D3BD4C927D}" type="presOf" srcId="{F52DD4D5-B2B2-4A88-8F7D-1AC01037AE32}" destId="{571750F9-14D5-449A-ADAD-EF9160AA0AED}" srcOrd="1" destOrd="0" presId="urn:microsoft.com/office/officeart/2009/layout/ReverseList"/>
    <dgm:cxn modelId="{9863644B-F138-4CE5-8733-B93798875493}" type="presOf" srcId="{BFD4F3F8-85BA-42B1-AF67-BA125198C8AF}" destId="{F55F4F4D-B6E7-4DF7-985C-8AF8D2A457C4}" srcOrd="0" destOrd="0" presId="urn:microsoft.com/office/officeart/2009/layout/ReverseList"/>
    <dgm:cxn modelId="{BD187637-5105-4E46-91FF-5C377BFCB13F}" type="presOf" srcId="{F52DD4D5-B2B2-4A88-8F7D-1AC01037AE32}" destId="{BA3E8374-6AB1-494E-8F9F-896AFF5BB91A}" srcOrd="0" destOrd="0" presId="urn:microsoft.com/office/officeart/2009/layout/ReverseList"/>
    <dgm:cxn modelId="{04C79168-69B2-456F-AB81-F87CA9767323}" type="presOf" srcId="{D0D5B1DA-BE32-4453-8969-2366558C0456}" destId="{C143AF6A-7B57-4E1B-86CA-F07AD0473515}" srcOrd="0" destOrd="0" presId="urn:microsoft.com/office/officeart/2009/layout/ReverseList"/>
    <dgm:cxn modelId="{008576FA-2A24-489A-9824-9BDFA69C9DEF}" srcId="{D0D5B1DA-BE32-4453-8969-2366558C0456}" destId="{BFD4F3F8-85BA-42B1-AF67-BA125198C8AF}" srcOrd="0" destOrd="0" parTransId="{E1497404-A1F0-4D40-A44A-47820A1E5A82}" sibTransId="{76E410AE-41C6-44E2-A427-6FCEBE2ABE00}"/>
    <dgm:cxn modelId="{E0641CEB-57C0-45D1-BF83-89AA18926DAF}" srcId="{D0D5B1DA-BE32-4453-8969-2366558C0456}" destId="{F52DD4D5-B2B2-4A88-8F7D-1AC01037AE32}" srcOrd="1" destOrd="0" parTransId="{C3628B00-183A-462C-BAE9-FE8BA3FCC5BD}" sibTransId="{36226E13-E1A6-41E6-B1CE-D3B8ECDAF334}"/>
    <dgm:cxn modelId="{635D6B90-6379-490B-9933-4D55F590C486}" type="presOf" srcId="{BFD4F3F8-85BA-42B1-AF67-BA125198C8AF}" destId="{20272F44-9CCA-4511-A0D6-2C6CDBD2070B}" srcOrd="1" destOrd="0" presId="urn:microsoft.com/office/officeart/2009/layout/ReverseList"/>
    <dgm:cxn modelId="{858A08FF-0FF5-4DBA-AE85-3508279B9682}" type="presParOf" srcId="{C143AF6A-7B57-4E1B-86CA-F07AD0473515}" destId="{F55F4F4D-B6E7-4DF7-985C-8AF8D2A457C4}" srcOrd="0" destOrd="0" presId="urn:microsoft.com/office/officeart/2009/layout/ReverseList"/>
    <dgm:cxn modelId="{FED52E9B-9E63-423E-B705-ED71C283D568}" type="presParOf" srcId="{C143AF6A-7B57-4E1B-86CA-F07AD0473515}" destId="{20272F44-9CCA-4511-A0D6-2C6CDBD2070B}" srcOrd="1" destOrd="0" presId="urn:microsoft.com/office/officeart/2009/layout/ReverseList"/>
    <dgm:cxn modelId="{E80A226A-CD94-483C-9BF2-E5BA758171D0}" type="presParOf" srcId="{C143AF6A-7B57-4E1B-86CA-F07AD0473515}" destId="{BA3E8374-6AB1-494E-8F9F-896AFF5BB91A}" srcOrd="2" destOrd="0" presId="urn:microsoft.com/office/officeart/2009/layout/ReverseList"/>
    <dgm:cxn modelId="{6188A84B-989A-42E5-B8E0-92ADEC9C7C69}" type="presParOf" srcId="{C143AF6A-7B57-4E1B-86CA-F07AD0473515}" destId="{571750F9-14D5-449A-ADAD-EF9160AA0AED}" srcOrd="3" destOrd="0" presId="urn:microsoft.com/office/officeart/2009/layout/ReverseList"/>
    <dgm:cxn modelId="{7CEE8FA6-4AB8-4F38-89E2-FBBF6BC07F2C}" type="presParOf" srcId="{C143AF6A-7B57-4E1B-86CA-F07AD0473515}" destId="{F641E0D6-FD8F-49A6-840F-4A0F3D57EC69}" srcOrd="4" destOrd="0" presId="urn:microsoft.com/office/officeart/2009/layout/ReverseList"/>
    <dgm:cxn modelId="{6C3BA824-3019-4166-871B-7BA39BD4832D}" type="presParOf" srcId="{C143AF6A-7B57-4E1B-86CA-F07AD0473515}" destId="{7709A30F-4B57-4B05-8B35-36D591D76C09}" srcOrd="5" destOrd="0" presId="urn:microsoft.com/office/officeart/2009/layout/ReverseList"/>
  </dgm:cxnLst>
  <dgm:bg/>
  <dgm:whole/>
  <dgm:extLst>
    <a:ext uri="http://schemas.microsoft.com/office/drawing/2008/diagram">
      <dsp:dataModelExt xmlns:dsp="http://schemas.microsoft.com/office/drawing/2008/diagram" relId="rId13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A78B4961-3B09-4895-B920-2473F2DF1CC3}" type="doc">
      <dgm:prSet loTypeId="urn:microsoft.com/office/officeart/2008/layout/AlternatingHexagons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latinLnBrk="1"/>
          <a:endParaRPr lang="ko-KR" altLang="en-US"/>
        </a:p>
      </dgm:t>
    </dgm:pt>
    <dgm:pt modelId="{DA3A2383-D493-4E3E-8B98-674F549B3256}">
      <dgm:prSet phldrT="[텍스트]" custT="1"/>
      <dgm:spPr/>
      <dgm:t>
        <a:bodyPr/>
        <a:lstStyle/>
        <a:p>
          <a:pPr latinLnBrk="1"/>
          <a:r>
            <a:rPr lang="ko-KR" altLang="en-US" sz="2200" dirty="0">
              <a:latin typeface="나눔고딕" panose="020D0604000000000000" pitchFamily="50" charset="-127"/>
              <a:ea typeface="나눔고딕" panose="020D0604000000000000" pitchFamily="50" charset="-127"/>
            </a:rPr>
            <a:t>부산 울산 경남</a:t>
          </a:r>
          <a:endParaRPr lang="en-US" altLang="ko-KR" sz="2200" dirty="0">
            <a:latin typeface="나눔고딕" panose="020D0604000000000000" pitchFamily="50" charset="-127"/>
            <a:ea typeface="나눔고딕" panose="020D0604000000000000" pitchFamily="50" charset="-127"/>
          </a:endParaRPr>
        </a:p>
        <a:p>
          <a:pPr latinLnBrk="1"/>
          <a:r>
            <a:rPr lang="ko-KR" altLang="en-US" sz="2200" dirty="0">
              <a:latin typeface="나눔고딕" panose="020D0604000000000000" pitchFamily="50" charset="-127"/>
              <a:ea typeface="나눔고딕" panose="020D0604000000000000" pitchFamily="50" charset="-127"/>
            </a:rPr>
            <a:t> </a:t>
          </a:r>
          <a:r>
            <a:rPr lang="en-US" altLang="ko-KR" sz="2200" dirty="0">
              <a:latin typeface="나눔고딕" panose="020D0604000000000000" pitchFamily="50" charset="-127"/>
              <a:ea typeface="나눔고딕" panose="020D0604000000000000" pitchFamily="50" charset="-127"/>
            </a:rPr>
            <a:t>20</a:t>
          </a:r>
          <a:r>
            <a:rPr lang="ko-KR" altLang="en-US" sz="2200" dirty="0">
              <a:latin typeface="나눔고딕" panose="020D0604000000000000" pitchFamily="50" charset="-127"/>
              <a:ea typeface="나눔고딕" panose="020D0604000000000000" pitchFamily="50" charset="-127"/>
            </a:rPr>
            <a:t>개소</a:t>
          </a:r>
        </a:p>
      </dgm:t>
    </dgm:pt>
    <dgm:pt modelId="{B50A233C-F439-4F9D-8D84-DB12F6F833A2}" type="parTrans" cxnId="{E5BE88D5-D315-4756-9B4C-FD50FF3D9C3D}">
      <dgm:prSet/>
      <dgm:spPr/>
      <dgm:t>
        <a:bodyPr/>
        <a:lstStyle/>
        <a:p>
          <a:pPr latinLnBrk="1"/>
          <a:endParaRPr lang="ko-KR" altLang="en-US"/>
        </a:p>
      </dgm:t>
    </dgm:pt>
    <dgm:pt modelId="{3BDEA95B-0673-45AB-9F1F-22B9257103E0}" type="sibTrans" cxnId="{E5BE88D5-D315-4756-9B4C-FD50FF3D9C3D}">
      <dgm:prSet custT="1"/>
      <dgm:spPr/>
      <dgm:t>
        <a:bodyPr/>
        <a:lstStyle/>
        <a:p>
          <a:pPr latinLnBrk="1"/>
          <a:r>
            <a:rPr lang="ko-KR" altLang="en-US" sz="2200" dirty="0">
              <a:latin typeface="나눔고딕" panose="020D0604000000000000" pitchFamily="50" charset="-127"/>
              <a:ea typeface="나눔고딕" panose="020D0604000000000000" pitchFamily="50" charset="-127"/>
            </a:rPr>
            <a:t>서울 강원</a:t>
          </a:r>
          <a:endParaRPr lang="en-US" altLang="ko-KR" sz="2200" dirty="0">
            <a:latin typeface="나눔고딕" panose="020D0604000000000000" pitchFamily="50" charset="-127"/>
            <a:ea typeface="나눔고딕" panose="020D0604000000000000" pitchFamily="50" charset="-127"/>
          </a:endParaRPr>
        </a:p>
        <a:p>
          <a:pPr latinLnBrk="1"/>
          <a:r>
            <a:rPr lang="en-US" altLang="ko-KR" sz="2200" dirty="0">
              <a:latin typeface="나눔고딕" panose="020D0604000000000000" pitchFamily="50" charset="-127"/>
              <a:ea typeface="나눔고딕" panose="020D0604000000000000" pitchFamily="50" charset="-127"/>
            </a:rPr>
            <a:t>26</a:t>
          </a:r>
          <a:r>
            <a:rPr lang="ko-KR" altLang="en-US" sz="2200" dirty="0">
              <a:latin typeface="나눔고딕" panose="020D0604000000000000" pitchFamily="50" charset="-127"/>
              <a:ea typeface="나눔고딕" panose="020D0604000000000000" pitchFamily="50" charset="-127"/>
            </a:rPr>
            <a:t>개소</a:t>
          </a:r>
        </a:p>
      </dgm:t>
    </dgm:pt>
    <dgm:pt modelId="{CFA08A75-B1C1-4104-BB20-B9FD501CBED8}">
      <dgm:prSet phldrT="[텍스트]" custT="1"/>
      <dgm:spPr/>
      <dgm:t>
        <a:bodyPr/>
        <a:lstStyle/>
        <a:p>
          <a:pPr latinLnBrk="1"/>
          <a:r>
            <a:rPr lang="ko-KR" altLang="en-US" sz="2200" dirty="0">
              <a:latin typeface="나눔고딕" panose="020D0604000000000000" pitchFamily="50" charset="-127"/>
              <a:ea typeface="나눔고딕" panose="020D0604000000000000" pitchFamily="50" charset="-127"/>
            </a:rPr>
            <a:t>대구 경북 </a:t>
          </a:r>
          <a:endParaRPr lang="en-US" altLang="ko-KR" sz="2200" dirty="0">
            <a:latin typeface="나눔고딕" panose="020D0604000000000000" pitchFamily="50" charset="-127"/>
            <a:ea typeface="나눔고딕" panose="020D0604000000000000" pitchFamily="50" charset="-127"/>
          </a:endParaRPr>
        </a:p>
        <a:p>
          <a:pPr latinLnBrk="1"/>
          <a:r>
            <a:rPr lang="en-US" altLang="ko-KR" sz="2200" dirty="0">
              <a:latin typeface="나눔고딕" panose="020D0604000000000000" pitchFamily="50" charset="-127"/>
              <a:ea typeface="나눔고딕" panose="020D0604000000000000" pitchFamily="50" charset="-127"/>
            </a:rPr>
            <a:t>12</a:t>
          </a:r>
          <a:r>
            <a:rPr lang="ko-KR" altLang="en-US" sz="2200" dirty="0">
              <a:latin typeface="나눔고딕" panose="020D0604000000000000" pitchFamily="50" charset="-127"/>
              <a:ea typeface="나눔고딕" panose="020D0604000000000000" pitchFamily="50" charset="-127"/>
            </a:rPr>
            <a:t>개소</a:t>
          </a:r>
        </a:p>
      </dgm:t>
    </dgm:pt>
    <dgm:pt modelId="{708C1CC4-962A-48C6-91E2-582DFA029321}" type="parTrans" cxnId="{6A77FDBD-66B6-4FD9-9F5E-91F8BF16ED9E}">
      <dgm:prSet/>
      <dgm:spPr/>
      <dgm:t>
        <a:bodyPr/>
        <a:lstStyle/>
        <a:p>
          <a:pPr latinLnBrk="1"/>
          <a:endParaRPr lang="ko-KR" altLang="en-US"/>
        </a:p>
      </dgm:t>
    </dgm:pt>
    <dgm:pt modelId="{E09B2B2A-A57E-4006-A725-94228CD48A68}" type="sibTrans" cxnId="{6A77FDBD-66B6-4FD9-9F5E-91F8BF16ED9E}">
      <dgm:prSet custT="1"/>
      <dgm:spPr/>
      <dgm:t>
        <a:bodyPr/>
        <a:lstStyle/>
        <a:p>
          <a:pPr latinLnBrk="1"/>
          <a:r>
            <a:rPr lang="ko-KR" altLang="en-US" sz="2200" dirty="0">
              <a:latin typeface="나눔고딕" panose="020D0604000000000000" pitchFamily="50" charset="-127"/>
              <a:ea typeface="나눔고딕" panose="020D0604000000000000" pitchFamily="50" charset="-127"/>
            </a:rPr>
            <a:t>광주 전라 제주</a:t>
          </a:r>
          <a:endParaRPr lang="en-US" altLang="ko-KR" sz="2200" dirty="0">
            <a:latin typeface="나눔고딕" panose="020D0604000000000000" pitchFamily="50" charset="-127"/>
            <a:ea typeface="나눔고딕" panose="020D0604000000000000" pitchFamily="50" charset="-127"/>
          </a:endParaRPr>
        </a:p>
        <a:p>
          <a:pPr latinLnBrk="1"/>
          <a:r>
            <a:rPr lang="en-US" altLang="ko-KR" sz="2200" dirty="0">
              <a:latin typeface="나눔고딕" panose="020D0604000000000000" pitchFamily="50" charset="-127"/>
              <a:ea typeface="나눔고딕" panose="020D0604000000000000" pitchFamily="50" charset="-127"/>
            </a:rPr>
            <a:t>22</a:t>
          </a:r>
          <a:r>
            <a:rPr lang="ko-KR" altLang="en-US" sz="2200" dirty="0">
              <a:latin typeface="나눔고딕" panose="020D0604000000000000" pitchFamily="50" charset="-127"/>
              <a:ea typeface="나눔고딕" panose="020D0604000000000000" pitchFamily="50" charset="-127"/>
            </a:rPr>
            <a:t>개소</a:t>
          </a:r>
        </a:p>
      </dgm:t>
    </dgm:pt>
    <dgm:pt modelId="{02ADF169-7513-4B92-A4B0-E1DF51C08449}">
      <dgm:prSet phldrT="[텍스트]" custT="1"/>
      <dgm:spPr/>
      <dgm:t>
        <a:bodyPr/>
        <a:lstStyle/>
        <a:p>
          <a:pPr latinLnBrk="1"/>
          <a:r>
            <a:rPr lang="ko-KR" altLang="en-US" sz="2000" dirty="0">
              <a:latin typeface="나눔고딕" panose="020D0604000000000000" pitchFamily="50" charset="-127"/>
              <a:ea typeface="나눔고딕" panose="020D0604000000000000" pitchFamily="50" charset="-127"/>
            </a:rPr>
            <a:t>경기 인천 </a:t>
          </a:r>
          <a:endParaRPr lang="en-US" altLang="ko-KR" sz="2000" dirty="0">
            <a:latin typeface="나눔고딕" panose="020D0604000000000000" pitchFamily="50" charset="-127"/>
            <a:ea typeface="나눔고딕" panose="020D0604000000000000" pitchFamily="50" charset="-127"/>
          </a:endParaRPr>
        </a:p>
        <a:p>
          <a:pPr latinLnBrk="1"/>
          <a:r>
            <a:rPr lang="en-US" altLang="ko-KR" sz="2000" dirty="0">
              <a:latin typeface="나눔고딕" panose="020D0604000000000000" pitchFamily="50" charset="-127"/>
              <a:ea typeface="나눔고딕" panose="020D0604000000000000" pitchFamily="50" charset="-127"/>
            </a:rPr>
            <a:t>30</a:t>
          </a:r>
          <a:r>
            <a:rPr lang="ko-KR" altLang="en-US" sz="2000" dirty="0">
              <a:latin typeface="나눔고딕" panose="020D0604000000000000" pitchFamily="50" charset="-127"/>
              <a:ea typeface="나눔고딕" panose="020D0604000000000000" pitchFamily="50" charset="-127"/>
            </a:rPr>
            <a:t>개소</a:t>
          </a:r>
        </a:p>
      </dgm:t>
    </dgm:pt>
    <dgm:pt modelId="{226FF5B9-8CD4-4667-AAF2-85C086A2CD70}" type="parTrans" cxnId="{2BC47B10-A26F-4406-9523-980B81609C8E}">
      <dgm:prSet/>
      <dgm:spPr/>
      <dgm:t>
        <a:bodyPr/>
        <a:lstStyle/>
        <a:p>
          <a:pPr latinLnBrk="1"/>
          <a:endParaRPr lang="ko-KR" altLang="en-US"/>
        </a:p>
      </dgm:t>
    </dgm:pt>
    <dgm:pt modelId="{C93EFCC7-ED9E-4B9F-B916-53D2D7A91901}" type="sibTrans" cxnId="{2BC47B10-A26F-4406-9523-980B81609C8E}">
      <dgm:prSet custT="1"/>
      <dgm:spPr/>
      <dgm:t>
        <a:bodyPr/>
        <a:lstStyle/>
        <a:p>
          <a:pPr latinLnBrk="1"/>
          <a:r>
            <a:rPr lang="ko-KR" altLang="en-US" sz="2200" dirty="0">
              <a:latin typeface="나눔고딕" panose="020D0604000000000000" pitchFamily="50" charset="-127"/>
              <a:ea typeface="나눔고딕" panose="020D0604000000000000" pitchFamily="50" charset="-127"/>
            </a:rPr>
            <a:t>대전 충청</a:t>
          </a:r>
          <a:endParaRPr lang="en-US" altLang="ko-KR" sz="2200" dirty="0">
            <a:latin typeface="나눔고딕" panose="020D0604000000000000" pitchFamily="50" charset="-127"/>
            <a:ea typeface="나눔고딕" panose="020D0604000000000000" pitchFamily="50" charset="-127"/>
          </a:endParaRPr>
        </a:p>
        <a:p>
          <a:pPr latinLnBrk="1"/>
          <a:r>
            <a:rPr lang="en-US" altLang="ko-KR" sz="2200" dirty="0">
              <a:latin typeface="나눔고딕" panose="020D0604000000000000" pitchFamily="50" charset="-127"/>
              <a:ea typeface="나눔고딕" panose="020D0604000000000000" pitchFamily="50" charset="-127"/>
            </a:rPr>
            <a:t>11</a:t>
          </a:r>
          <a:r>
            <a:rPr lang="ko-KR" altLang="en-US" sz="2200" dirty="0">
              <a:latin typeface="나눔고딕" panose="020D0604000000000000" pitchFamily="50" charset="-127"/>
              <a:ea typeface="나눔고딕" panose="020D0604000000000000" pitchFamily="50" charset="-127"/>
            </a:rPr>
            <a:t>개소</a:t>
          </a:r>
        </a:p>
      </dgm:t>
    </dgm:pt>
    <dgm:pt modelId="{FBC537C4-CF7E-40E3-B01B-FB0BB7CC4ED6}" type="pres">
      <dgm:prSet presAssocID="{A78B4961-3B09-4895-B920-2473F2DF1CC3}" presName="Name0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21B226C6-5EDB-481F-9A6E-78DE89FFE8D3}" type="pres">
      <dgm:prSet presAssocID="{DA3A2383-D493-4E3E-8B98-674F549B3256}" presName="composite" presStyleCnt="0"/>
      <dgm:spPr/>
    </dgm:pt>
    <dgm:pt modelId="{1B2D0B97-0C3A-4A32-BE31-BA2F01A039E0}" type="pres">
      <dgm:prSet presAssocID="{DA3A2383-D493-4E3E-8B98-674F549B3256}" presName="Parent1" presStyleLbl="node1" presStyleIdx="0" presStyleCnt="6" custScaleX="157624" custScaleY="74069" custLinFactNeighborX="52591" custLinFactNeighborY="-1307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B30978AE-9EF1-465A-A542-A394D851C6DB}" type="pres">
      <dgm:prSet presAssocID="{DA3A2383-D493-4E3E-8B98-674F549B3256}" presName="Childtext1" presStyleLbl="revTx" presStyleIdx="0" presStyleCnt="3" custScaleX="77660">
        <dgm:presLayoutVars>
          <dgm:chMax val="0"/>
          <dgm:chPref val="0"/>
          <dgm:bulletEnabled val="1"/>
        </dgm:presLayoutVars>
      </dgm:prSet>
      <dgm:spPr/>
    </dgm:pt>
    <dgm:pt modelId="{63869A94-4D4B-4015-BB3E-FEE6904560B3}" type="pres">
      <dgm:prSet presAssocID="{DA3A2383-D493-4E3E-8B98-674F549B3256}" presName="BalanceSpacing" presStyleCnt="0"/>
      <dgm:spPr/>
    </dgm:pt>
    <dgm:pt modelId="{13F20E8C-37EB-4916-8171-0451FCB21E89}" type="pres">
      <dgm:prSet presAssocID="{DA3A2383-D493-4E3E-8B98-674F549B3256}" presName="BalanceSpacing1" presStyleCnt="0"/>
      <dgm:spPr/>
    </dgm:pt>
    <dgm:pt modelId="{FF3BB10C-6FD3-4158-A061-E283FA8A2938}" type="pres">
      <dgm:prSet presAssocID="{3BDEA95B-0673-45AB-9F1F-22B9257103E0}" presName="Accent1Text" presStyleLbl="node1" presStyleIdx="1" presStyleCnt="6" custScaleX="162327" custScaleY="70916" custLinFactNeighborX="-26966" custLinFactNeighborY="-1034"/>
      <dgm:spPr/>
      <dgm:t>
        <a:bodyPr/>
        <a:lstStyle/>
        <a:p>
          <a:pPr latinLnBrk="1"/>
          <a:endParaRPr lang="ko-KR" altLang="en-US"/>
        </a:p>
      </dgm:t>
    </dgm:pt>
    <dgm:pt modelId="{A92EEC16-FEF6-49E1-9F16-BEB445FB6EA5}" type="pres">
      <dgm:prSet presAssocID="{3BDEA95B-0673-45AB-9F1F-22B9257103E0}" presName="spaceBetweenRectangles" presStyleCnt="0"/>
      <dgm:spPr/>
    </dgm:pt>
    <dgm:pt modelId="{C737A600-C887-482D-A97C-5FE859AAE84E}" type="pres">
      <dgm:prSet presAssocID="{CFA08A75-B1C1-4104-BB20-B9FD501CBED8}" presName="composite" presStyleCnt="0"/>
      <dgm:spPr/>
    </dgm:pt>
    <dgm:pt modelId="{EA98F2EF-D698-4155-AD24-5F8B2E2B878B}" type="pres">
      <dgm:prSet presAssocID="{CFA08A75-B1C1-4104-BB20-B9FD501CBED8}" presName="Parent1" presStyleLbl="node1" presStyleIdx="2" presStyleCnt="6" custScaleX="129876" custScaleY="69508" custLinFactNeighborX="-12774" custLinFactNeighborY="0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DBCE34A3-1D60-4E4A-B97F-8902099FE178}" type="pres">
      <dgm:prSet presAssocID="{CFA08A75-B1C1-4104-BB20-B9FD501CBED8}" presName="Childtext1" presStyleLbl="revTx" presStyleIdx="1" presStyleCnt="3" custScaleX="83163" custLinFactNeighborX="-1012" custLinFactNeighborY="3643">
        <dgm:presLayoutVars>
          <dgm:chMax val="0"/>
          <dgm:chPref val="0"/>
          <dgm:bulletEnabled val="1"/>
        </dgm:presLayoutVars>
      </dgm:prSet>
      <dgm:spPr/>
    </dgm:pt>
    <dgm:pt modelId="{70CEB0B7-FB92-4659-825A-5B35D42A5F2D}" type="pres">
      <dgm:prSet presAssocID="{CFA08A75-B1C1-4104-BB20-B9FD501CBED8}" presName="BalanceSpacing" presStyleCnt="0"/>
      <dgm:spPr/>
    </dgm:pt>
    <dgm:pt modelId="{22A24734-D3DD-4B38-A558-C4A0BE78135B}" type="pres">
      <dgm:prSet presAssocID="{CFA08A75-B1C1-4104-BB20-B9FD501CBED8}" presName="BalanceSpacing1" presStyleCnt="0"/>
      <dgm:spPr/>
    </dgm:pt>
    <dgm:pt modelId="{2364318A-4BAB-459E-BA4F-10F1D3D84AB4}" type="pres">
      <dgm:prSet presAssocID="{E09B2B2A-A57E-4006-A725-94228CD48A68}" presName="Accent1Text" presStyleLbl="node1" presStyleIdx="3" presStyleCnt="6" custScaleX="145070" custScaleY="77914" custLinFactNeighborX="41424" custLinFactNeighborY="5279"/>
      <dgm:spPr/>
      <dgm:t>
        <a:bodyPr/>
        <a:lstStyle/>
        <a:p>
          <a:pPr latinLnBrk="1"/>
          <a:endParaRPr lang="ko-KR" altLang="en-US"/>
        </a:p>
      </dgm:t>
    </dgm:pt>
    <dgm:pt modelId="{B1C5B178-66D2-42CD-9983-8C098073AB76}" type="pres">
      <dgm:prSet presAssocID="{E09B2B2A-A57E-4006-A725-94228CD48A68}" presName="spaceBetweenRectangles" presStyleCnt="0"/>
      <dgm:spPr/>
    </dgm:pt>
    <dgm:pt modelId="{5A7E62EE-95BB-4C0D-BC6D-B41833F81615}" type="pres">
      <dgm:prSet presAssocID="{02ADF169-7513-4B92-A4B0-E1DF51C08449}" presName="composite" presStyleCnt="0"/>
      <dgm:spPr/>
    </dgm:pt>
    <dgm:pt modelId="{F4826F74-AE4B-491D-B760-ADBB8976EF61}" type="pres">
      <dgm:prSet presAssocID="{02ADF169-7513-4B92-A4B0-E1DF51C08449}" presName="Parent1" presStyleLbl="node1" presStyleIdx="4" presStyleCnt="6" custScaleX="136471" custScaleY="74924" custLinFactNeighborX="9507" custLinFactNeighborY="-12407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ED8CFC10-80FF-4ACC-A297-B80B5758609B}" type="pres">
      <dgm:prSet presAssocID="{02ADF169-7513-4B92-A4B0-E1DF51C08449}" presName="Childtext1" presStyleLbl="revTx" presStyleIdx="2" presStyleCnt="3" custScaleX="78044">
        <dgm:presLayoutVars>
          <dgm:chMax val="0"/>
          <dgm:chPref val="0"/>
          <dgm:bulletEnabled val="1"/>
        </dgm:presLayoutVars>
      </dgm:prSet>
      <dgm:spPr/>
    </dgm:pt>
    <dgm:pt modelId="{E39F8F55-B94B-4B93-A6AA-D2672A450BEC}" type="pres">
      <dgm:prSet presAssocID="{02ADF169-7513-4B92-A4B0-E1DF51C08449}" presName="BalanceSpacing" presStyleCnt="0"/>
      <dgm:spPr/>
    </dgm:pt>
    <dgm:pt modelId="{F46FC743-0FD0-4BE0-9A18-1ABA182E9C4E}" type="pres">
      <dgm:prSet presAssocID="{02ADF169-7513-4B92-A4B0-E1DF51C08449}" presName="BalanceSpacing1" presStyleCnt="0"/>
      <dgm:spPr/>
    </dgm:pt>
    <dgm:pt modelId="{3257ADE6-4DB4-45F0-A2BA-7559A3CBF67C}" type="pres">
      <dgm:prSet presAssocID="{C93EFCC7-ED9E-4B9F-B916-53D2D7A91901}" presName="Accent1Text" presStyleLbl="node1" presStyleIdx="5" presStyleCnt="6" custScaleX="132532" custScaleY="74246" custLinFactNeighborX="-37350" custLinFactNeighborY="-9726"/>
      <dgm:spPr/>
      <dgm:t>
        <a:bodyPr/>
        <a:lstStyle/>
        <a:p>
          <a:pPr latinLnBrk="1"/>
          <a:endParaRPr lang="ko-KR" altLang="en-US"/>
        </a:p>
      </dgm:t>
    </dgm:pt>
  </dgm:ptLst>
  <dgm:cxnLst>
    <dgm:cxn modelId="{A27FD016-1025-473D-96C8-0E91F60D80C8}" type="presOf" srcId="{A78B4961-3B09-4895-B920-2473F2DF1CC3}" destId="{FBC537C4-CF7E-40E3-B01B-FB0BB7CC4ED6}" srcOrd="0" destOrd="0" presId="urn:microsoft.com/office/officeart/2008/layout/AlternatingHexagons"/>
    <dgm:cxn modelId="{02E37994-0A9F-450A-85E0-4C49A8B9FA31}" type="presOf" srcId="{E09B2B2A-A57E-4006-A725-94228CD48A68}" destId="{2364318A-4BAB-459E-BA4F-10F1D3D84AB4}" srcOrd="0" destOrd="0" presId="urn:microsoft.com/office/officeart/2008/layout/AlternatingHexagons"/>
    <dgm:cxn modelId="{8F67E968-47B3-4C93-91F3-1C228C284BCE}" type="presOf" srcId="{3BDEA95B-0673-45AB-9F1F-22B9257103E0}" destId="{FF3BB10C-6FD3-4158-A061-E283FA8A2938}" srcOrd="0" destOrd="0" presId="urn:microsoft.com/office/officeart/2008/layout/AlternatingHexagons"/>
    <dgm:cxn modelId="{E5BE88D5-D315-4756-9B4C-FD50FF3D9C3D}" srcId="{A78B4961-3B09-4895-B920-2473F2DF1CC3}" destId="{DA3A2383-D493-4E3E-8B98-674F549B3256}" srcOrd="0" destOrd="0" parTransId="{B50A233C-F439-4F9D-8D84-DB12F6F833A2}" sibTransId="{3BDEA95B-0673-45AB-9F1F-22B9257103E0}"/>
    <dgm:cxn modelId="{67212D82-1BD0-4D26-B558-B979968A9464}" type="presOf" srcId="{02ADF169-7513-4B92-A4B0-E1DF51C08449}" destId="{F4826F74-AE4B-491D-B760-ADBB8976EF61}" srcOrd="0" destOrd="0" presId="urn:microsoft.com/office/officeart/2008/layout/AlternatingHexagons"/>
    <dgm:cxn modelId="{B235060D-4D79-4F8E-B0D1-E1265F3E10AD}" type="presOf" srcId="{CFA08A75-B1C1-4104-BB20-B9FD501CBED8}" destId="{EA98F2EF-D698-4155-AD24-5F8B2E2B878B}" srcOrd="0" destOrd="0" presId="urn:microsoft.com/office/officeart/2008/layout/AlternatingHexagons"/>
    <dgm:cxn modelId="{2BC47B10-A26F-4406-9523-980B81609C8E}" srcId="{A78B4961-3B09-4895-B920-2473F2DF1CC3}" destId="{02ADF169-7513-4B92-A4B0-E1DF51C08449}" srcOrd="2" destOrd="0" parTransId="{226FF5B9-8CD4-4667-AAF2-85C086A2CD70}" sibTransId="{C93EFCC7-ED9E-4B9F-B916-53D2D7A91901}"/>
    <dgm:cxn modelId="{838EF2BA-B4CA-48D2-80D9-D383AECE30DC}" type="presOf" srcId="{C93EFCC7-ED9E-4B9F-B916-53D2D7A91901}" destId="{3257ADE6-4DB4-45F0-A2BA-7559A3CBF67C}" srcOrd="0" destOrd="0" presId="urn:microsoft.com/office/officeart/2008/layout/AlternatingHexagons"/>
    <dgm:cxn modelId="{5AEDFD11-D295-49BA-B693-40F32CD9879B}" type="presOf" srcId="{DA3A2383-D493-4E3E-8B98-674F549B3256}" destId="{1B2D0B97-0C3A-4A32-BE31-BA2F01A039E0}" srcOrd="0" destOrd="0" presId="urn:microsoft.com/office/officeart/2008/layout/AlternatingHexagons"/>
    <dgm:cxn modelId="{6A77FDBD-66B6-4FD9-9F5E-91F8BF16ED9E}" srcId="{A78B4961-3B09-4895-B920-2473F2DF1CC3}" destId="{CFA08A75-B1C1-4104-BB20-B9FD501CBED8}" srcOrd="1" destOrd="0" parTransId="{708C1CC4-962A-48C6-91E2-582DFA029321}" sibTransId="{E09B2B2A-A57E-4006-A725-94228CD48A68}"/>
    <dgm:cxn modelId="{E901ACDB-5647-490C-8AA1-2F23069C8592}" type="presParOf" srcId="{FBC537C4-CF7E-40E3-B01B-FB0BB7CC4ED6}" destId="{21B226C6-5EDB-481F-9A6E-78DE89FFE8D3}" srcOrd="0" destOrd="0" presId="urn:microsoft.com/office/officeart/2008/layout/AlternatingHexagons"/>
    <dgm:cxn modelId="{073746C8-DF1A-4956-99DE-9E23015D9F91}" type="presParOf" srcId="{21B226C6-5EDB-481F-9A6E-78DE89FFE8D3}" destId="{1B2D0B97-0C3A-4A32-BE31-BA2F01A039E0}" srcOrd="0" destOrd="0" presId="urn:microsoft.com/office/officeart/2008/layout/AlternatingHexagons"/>
    <dgm:cxn modelId="{3EBC8E3D-0DBA-43ED-A45F-946E2090A861}" type="presParOf" srcId="{21B226C6-5EDB-481F-9A6E-78DE89FFE8D3}" destId="{B30978AE-9EF1-465A-A542-A394D851C6DB}" srcOrd="1" destOrd="0" presId="urn:microsoft.com/office/officeart/2008/layout/AlternatingHexagons"/>
    <dgm:cxn modelId="{F9740947-FA44-4032-A146-C8126455C040}" type="presParOf" srcId="{21B226C6-5EDB-481F-9A6E-78DE89FFE8D3}" destId="{63869A94-4D4B-4015-BB3E-FEE6904560B3}" srcOrd="2" destOrd="0" presId="urn:microsoft.com/office/officeart/2008/layout/AlternatingHexagons"/>
    <dgm:cxn modelId="{5D30B155-4604-4942-A183-3363897C723C}" type="presParOf" srcId="{21B226C6-5EDB-481F-9A6E-78DE89FFE8D3}" destId="{13F20E8C-37EB-4916-8171-0451FCB21E89}" srcOrd="3" destOrd="0" presId="urn:microsoft.com/office/officeart/2008/layout/AlternatingHexagons"/>
    <dgm:cxn modelId="{4D732A6B-DE8B-4673-965F-0219422A968B}" type="presParOf" srcId="{21B226C6-5EDB-481F-9A6E-78DE89FFE8D3}" destId="{FF3BB10C-6FD3-4158-A061-E283FA8A2938}" srcOrd="4" destOrd="0" presId="urn:microsoft.com/office/officeart/2008/layout/AlternatingHexagons"/>
    <dgm:cxn modelId="{0B278912-7F6D-4F71-B110-CA4802A20882}" type="presParOf" srcId="{FBC537C4-CF7E-40E3-B01B-FB0BB7CC4ED6}" destId="{A92EEC16-FEF6-49E1-9F16-BEB445FB6EA5}" srcOrd="1" destOrd="0" presId="urn:microsoft.com/office/officeart/2008/layout/AlternatingHexagons"/>
    <dgm:cxn modelId="{B3F516A0-0F55-4CA1-8D4A-83DB06B2E918}" type="presParOf" srcId="{FBC537C4-CF7E-40E3-B01B-FB0BB7CC4ED6}" destId="{C737A600-C887-482D-A97C-5FE859AAE84E}" srcOrd="2" destOrd="0" presId="urn:microsoft.com/office/officeart/2008/layout/AlternatingHexagons"/>
    <dgm:cxn modelId="{FCCB54C4-08A0-4D1D-AAD2-8A16A18518C0}" type="presParOf" srcId="{C737A600-C887-482D-A97C-5FE859AAE84E}" destId="{EA98F2EF-D698-4155-AD24-5F8B2E2B878B}" srcOrd="0" destOrd="0" presId="urn:microsoft.com/office/officeart/2008/layout/AlternatingHexagons"/>
    <dgm:cxn modelId="{65B497DC-85F4-4644-A051-150B7001D627}" type="presParOf" srcId="{C737A600-C887-482D-A97C-5FE859AAE84E}" destId="{DBCE34A3-1D60-4E4A-B97F-8902099FE178}" srcOrd="1" destOrd="0" presId="urn:microsoft.com/office/officeart/2008/layout/AlternatingHexagons"/>
    <dgm:cxn modelId="{CC084B74-C4C4-4C19-A1E7-5C9415302479}" type="presParOf" srcId="{C737A600-C887-482D-A97C-5FE859AAE84E}" destId="{70CEB0B7-FB92-4659-825A-5B35D42A5F2D}" srcOrd="2" destOrd="0" presId="urn:microsoft.com/office/officeart/2008/layout/AlternatingHexagons"/>
    <dgm:cxn modelId="{D9CCCD0A-0C33-4DF7-9E62-E118C2D9809B}" type="presParOf" srcId="{C737A600-C887-482D-A97C-5FE859AAE84E}" destId="{22A24734-D3DD-4B38-A558-C4A0BE78135B}" srcOrd="3" destOrd="0" presId="urn:microsoft.com/office/officeart/2008/layout/AlternatingHexagons"/>
    <dgm:cxn modelId="{281691E9-1050-494F-B29A-DE8BB3C9970C}" type="presParOf" srcId="{C737A600-C887-482D-A97C-5FE859AAE84E}" destId="{2364318A-4BAB-459E-BA4F-10F1D3D84AB4}" srcOrd="4" destOrd="0" presId="urn:microsoft.com/office/officeart/2008/layout/AlternatingHexagons"/>
    <dgm:cxn modelId="{15429DDB-B6A5-4C08-A858-531558B1E486}" type="presParOf" srcId="{FBC537C4-CF7E-40E3-B01B-FB0BB7CC4ED6}" destId="{B1C5B178-66D2-42CD-9983-8C098073AB76}" srcOrd="3" destOrd="0" presId="urn:microsoft.com/office/officeart/2008/layout/AlternatingHexagons"/>
    <dgm:cxn modelId="{9F8DF0FD-448D-4235-8B4D-486DA0F18F8C}" type="presParOf" srcId="{FBC537C4-CF7E-40E3-B01B-FB0BB7CC4ED6}" destId="{5A7E62EE-95BB-4C0D-BC6D-B41833F81615}" srcOrd="4" destOrd="0" presId="urn:microsoft.com/office/officeart/2008/layout/AlternatingHexagons"/>
    <dgm:cxn modelId="{AAF0874E-87A1-4FE2-8AAD-9937E536517C}" type="presParOf" srcId="{5A7E62EE-95BB-4C0D-BC6D-B41833F81615}" destId="{F4826F74-AE4B-491D-B760-ADBB8976EF61}" srcOrd="0" destOrd="0" presId="urn:microsoft.com/office/officeart/2008/layout/AlternatingHexagons"/>
    <dgm:cxn modelId="{ABB2E5DD-B174-41D1-B213-5AB06398C7CA}" type="presParOf" srcId="{5A7E62EE-95BB-4C0D-BC6D-B41833F81615}" destId="{ED8CFC10-80FF-4ACC-A297-B80B5758609B}" srcOrd="1" destOrd="0" presId="urn:microsoft.com/office/officeart/2008/layout/AlternatingHexagons"/>
    <dgm:cxn modelId="{ABB55E5E-95D1-4128-9886-AFE78DE88A96}" type="presParOf" srcId="{5A7E62EE-95BB-4C0D-BC6D-B41833F81615}" destId="{E39F8F55-B94B-4B93-A6AA-D2672A450BEC}" srcOrd="2" destOrd="0" presId="urn:microsoft.com/office/officeart/2008/layout/AlternatingHexagons"/>
    <dgm:cxn modelId="{9180ECFD-3BF5-45CA-AC90-479C9780BB30}" type="presParOf" srcId="{5A7E62EE-95BB-4C0D-BC6D-B41833F81615}" destId="{F46FC743-0FD0-4BE0-9A18-1ABA182E9C4E}" srcOrd="3" destOrd="0" presId="urn:microsoft.com/office/officeart/2008/layout/AlternatingHexagons"/>
    <dgm:cxn modelId="{F805D5EF-59A7-4349-A33E-C05A17834DB2}" type="presParOf" srcId="{5A7E62EE-95BB-4C0D-BC6D-B41833F81615}" destId="{3257ADE6-4DB4-45F0-A2BA-7559A3CBF67C}" srcOrd="4" destOrd="0" presId="urn:microsoft.com/office/officeart/2008/layout/AlternatingHexagons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A78B4961-3B09-4895-B920-2473F2DF1CC3}" type="doc">
      <dgm:prSet loTypeId="urn:microsoft.com/office/officeart/2008/layout/AlternatingHexagons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latinLnBrk="1"/>
          <a:endParaRPr lang="ko-KR" altLang="en-US"/>
        </a:p>
      </dgm:t>
    </dgm:pt>
    <dgm:pt modelId="{DA3A2383-D493-4E3E-8B98-674F549B3256}">
      <dgm:prSet phldrT="[텍스트]" custT="1"/>
      <dgm:spPr/>
      <dgm:t>
        <a:bodyPr/>
        <a:lstStyle/>
        <a:p>
          <a:pPr latinLnBrk="1"/>
          <a:r>
            <a:rPr lang="ko-KR" altLang="en-US" sz="2200" dirty="0">
              <a:latin typeface="나눔고딕" panose="020D0604000000000000" pitchFamily="50" charset="-127"/>
              <a:ea typeface="나눔고딕" panose="020D0604000000000000" pitchFamily="50" charset="-127"/>
            </a:rPr>
            <a:t>부산 울산 경남</a:t>
          </a:r>
          <a:endParaRPr lang="en-US" altLang="ko-KR" sz="2200" dirty="0">
            <a:latin typeface="나눔고딕" panose="020D0604000000000000" pitchFamily="50" charset="-127"/>
            <a:ea typeface="나눔고딕" panose="020D0604000000000000" pitchFamily="50" charset="-127"/>
          </a:endParaRPr>
        </a:p>
        <a:p>
          <a:pPr latinLnBrk="1"/>
          <a:r>
            <a:rPr lang="en-US" altLang="ko-KR" sz="2200" dirty="0" smtClean="0">
              <a:latin typeface="나눔고딕" panose="020D0604000000000000" pitchFamily="50" charset="-127"/>
              <a:ea typeface="나눔고딕" panose="020D0604000000000000" pitchFamily="50" charset="-127"/>
            </a:rPr>
            <a:t>509</a:t>
          </a:r>
          <a:r>
            <a:rPr lang="ko-KR" altLang="en-US" sz="2200" dirty="0" smtClean="0">
              <a:latin typeface="나눔고딕" panose="020D0604000000000000" pitchFamily="50" charset="-127"/>
              <a:ea typeface="나눔고딕" panose="020D0604000000000000" pitchFamily="50" charset="-127"/>
            </a:rPr>
            <a:t>건</a:t>
          </a:r>
          <a:endParaRPr lang="ko-KR" altLang="en-US" sz="2200" dirty="0">
            <a:latin typeface="나눔고딕" panose="020D0604000000000000" pitchFamily="50" charset="-127"/>
            <a:ea typeface="나눔고딕" panose="020D0604000000000000" pitchFamily="50" charset="-127"/>
          </a:endParaRPr>
        </a:p>
      </dgm:t>
    </dgm:pt>
    <dgm:pt modelId="{B50A233C-F439-4F9D-8D84-DB12F6F833A2}" type="parTrans" cxnId="{E5BE88D5-D315-4756-9B4C-FD50FF3D9C3D}">
      <dgm:prSet/>
      <dgm:spPr/>
      <dgm:t>
        <a:bodyPr/>
        <a:lstStyle/>
        <a:p>
          <a:pPr latinLnBrk="1"/>
          <a:endParaRPr lang="ko-KR" altLang="en-US"/>
        </a:p>
      </dgm:t>
    </dgm:pt>
    <dgm:pt modelId="{3BDEA95B-0673-45AB-9F1F-22B9257103E0}" type="sibTrans" cxnId="{E5BE88D5-D315-4756-9B4C-FD50FF3D9C3D}">
      <dgm:prSet custT="1"/>
      <dgm:spPr/>
      <dgm:t>
        <a:bodyPr/>
        <a:lstStyle/>
        <a:p>
          <a:pPr latinLnBrk="1"/>
          <a:r>
            <a:rPr lang="ko-KR" altLang="en-US" sz="2200" dirty="0">
              <a:latin typeface="나눔고딕" panose="020D0604000000000000" pitchFamily="50" charset="-127"/>
              <a:ea typeface="나눔고딕" panose="020D0604000000000000" pitchFamily="50" charset="-127"/>
            </a:rPr>
            <a:t>서울 강원</a:t>
          </a:r>
          <a:endParaRPr lang="en-US" altLang="ko-KR" sz="2200" dirty="0">
            <a:latin typeface="나눔고딕" panose="020D0604000000000000" pitchFamily="50" charset="-127"/>
            <a:ea typeface="나눔고딕" panose="020D0604000000000000" pitchFamily="50" charset="-127"/>
          </a:endParaRPr>
        </a:p>
        <a:p>
          <a:pPr latinLnBrk="1"/>
          <a:r>
            <a:rPr lang="en-US" altLang="ko-KR" sz="2200" dirty="0" smtClean="0">
              <a:latin typeface="나눔고딕" panose="020D0604000000000000" pitchFamily="50" charset="-127"/>
              <a:ea typeface="나눔고딕" panose="020D0604000000000000" pitchFamily="50" charset="-127"/>
            </a:rPr>
            <a:t>1,627</a:t>
          </a:r>
          <a:r>
            <a:rPr lang="ko-KR" altLang="en-US" sz="2200" dirty="0" smtClean="0">
              <a:latin typeface="나눔고딕" panose="020D0604000000000000" pitchFamily="50" charset="-127"/>
              <a:ea typeface="나눔고딕" panose="020D0604000000000000" pitchFamily="50" charset="-127"/>
            </a:rPr>
            <a:t>건</a:t>
          </a:r>
          <a:endParaRPr lang="ko-KR" altLang="en-US" sz="2200" dirty="0">
            <a:latin typeface="나눔고딕" panose="020D0604000000000000" pitchFamily="50" charset="-127"/>
            <a:ea typeface="나눔고딕" panose="020D0604000000000000" pitchFamily="50" charset="-127"/>
          </a:endParaRPr>
        </a:p>
      </dgm:t>
    </dgm:pt>
    <dgm:pt modelId="{CFA08A75-B1C1-4104-BB20-B9FD501CBED8}">
      <dgm:prSet phldrT="[텍스트]" custT="1"/>
      <dgm:spPr/>
      <dgm:t>
        <a:bodyPr/>
        <a:lstStyle/>
        <a:p>
          <a:pPr latinLnBrk="1"/>
          <a:r>
            <a:rPr lang="ko-KR" altLang="en-US" sz="2200" dirty="0">
              <a:latin typeface="나눔고딕" panose="020D0604000000000000" pitchFamily="50" charset="-127"/>
              <a:ea typeface="나눔고딕" panose="020D0604000000000000" pitchFamily="50" charset="-127"/>
            </a:rPr>
            <a:t>대구 경북 </a:t>
          </a:r>
          <a:endParaRPr lang="en-US" altLang="ko-KR" sz="2200" dirty="0">
            <a:latin typeface="나눔고딕" panose="020D0604000000000000" pitchFamily="50" charset="-127"/>
            <a:ea typeface="나눔고딕" panose="020D0604000000000000" pitchFamily="50" charset="-127"/>
          </a:endParaRPr>
        </a:p>
        <a:p>
          <a:pPr latinLnBrk="1"/>
          <a:r>
            <a:rPr lang="en-US" altLang="ko-KR" sz="2200" dirty="0" smtClean="0">
              <a:latin typeface="나눔고딕" panose="020D0604000000000000" pitchFamily="50" charset="-127"/>
              <a:ea typeface="나눔고딕" panose="020D0604000000000000" pitchFamily="50" charset="-127"/>
            </a:rPr>
            <a:t>209</a:t>
          </a:r>
          <a:r>
            <a:rPr lang="ko-KR" altLang="en-US" sz="2200" dirty="0" smtClean="0">
              <a:latin typeface="나눔고딕" panose="020D0604000000000000" pitchFamily="50" charset="-127"/>
              <a:ea typeface="나눔고딕" panose="020D0604000000000000" pitchFamily="50" charset="-127"/>
            </a:rPr>
            <a:t>건</a:t>
          </a:r>
          <a:endParaRPr lang="ko-KR" altLang="en-US" sz="2200" dirty="0">
            <a:latin typeface="나눔고딕" panose="020D0604000000000000" pitchFamily="50" charset="-127"/>
            <a:ea typeface="나눔고딕" panose="020D0604000000000000" pitchFamily="50" charset="-127"/>
          </a:endParaRPr>
        </a:p>
      </dgm:t>
    </dgm:pt>
    <dgm:pt modelId="{708C1CC4-962A-48C6-91E2-582DFA029321}" type="parTrans" cxnId="{6A77FDBD-66B6-4FD9-9F5E-91F8BF16ED9E}">
      <dgm:prSet/>
      <dgm:spPr/>
      <dgm:t>
        <a:bodyPr/>
        <a:lstStyle/>
        <a:p>
          <a:pPr latinLnBrk="1"/>
          <a:endParaRPr lang="ko-KR" altLang="en-US"/>
        </a:p>
      </dgm:t>
    </dgm:pt>
    <dgm:pt modelId="{E09B2B2A-A57E-4006-A725-94228CD48A68}" type="sibTrans" cxnId="{6A77FDBD-66B6-4FD9-9F5E-91F8BF16ED9E}">
      <dgm:prSet custT="1"/>
      <dgm:spPr/>
      <dgm:t>
        <a:bodyPr/>
        <a:lstStyle/>
        <a:p>
          <a:pPr latinLnBrk="1"/>
          <a:r>
            <a:rPr lang="ko-KR" altLang="en-US" sz="2200" dirty="0">
              <a:latin typeface="나눔고딕" panose="020D0604000000000000" pitchFamily="50" charset="-127"/>
              <a:ea typeface="나눔고딕" panose="020D0604000000000000" pitchFamily="50" charset="-127"/>
            </a:rPr>
            <a:t>광주 전라 제주</a:t>
          </a:r>
          <a:endParaRPr lang="en-US" altLang="ko-KR" sz="2200" dirty="0">
            <a:latin typeface="나눔고딕" panose="020D0604000000000000" pitchFamily="50" charset="-127"/>
            <a:ea typeface="나눔고딕" panose="020D0604000000000000" pitchFamily="50" charset="-127"/>
          </a:endParaRPr>
        </a:p>
        <a:p>
          <a:pPr latinLnBrk="1"/>
          <a:r>
            <a:rPr lang="en-US" altLang="ko-KR" sz="2200" dirty="0" smtClean="0">
              <a:latin typeface="나눔고딕" panose="020D0604000000000000" pitchFamily="50" charset="-127"/>
              <a:ea typeface="나눔고딕" panose="020D0604000000000000" pitchFamily="50" charset="-127"/>
            </a:rPr>
            <a:t>281</a:t>
          </a:r>
          <a:r>
            <a:rPr lang="ko-KR" altLang="en-US" sz="2200" dirty="0" smtClean="0">
              <a:latin typeface="나눔고딕" panose="020D0604000000000000" pitchFamily="50" charset="-127"/>
              <a:ea typeface="나눔고딕" panose="020D0604000000000000" pitchFamily="50" charset="-127"/>
            </a:rPr>
            <a:t>건</a:t>
          </a:r>
          <a:endParaRPr lang="ko-KR" altLang="en-US" sz="2200" dirty="0">
            <a:latin typeface="나눔고딕" panose="020D0604000000000000" pitchFamily="50" charset="-127"/>
            <a:ea typeface="나눔고딕" panose="020D0604000000000000" pitchFamily="50" charset="-127"/>
          </a:endParaRPr>
        </a:p>
      </dgm:t>
    </dgm:pt>
    <dgm:pt modelId="{02ADF169-7513-4B92-A4B0-E1DF51C08449}">
      <dgm:prSet phldrT="[텍스트]" custT="1"/>
      <dgm:spPr/>
      <dgm:t>
        <a:bodyPr/>
        <a:lstStyle/>
        <a:p>
          <a:pPr latinLnBrk="1"/>
          <a:r>
            <a:rPr lang="ko-KR" altLang="en-US" sz="2000" dirty="0">
              <a:latin typeface="나눔고딕" panose="020D0604000000000000" pitchFamily="50" charset="-127"/>
              <a:ea typeface="나눔고딕" panose="020D0604000000000000" pitchFamily="50" charset="-127"/>
            </a:rPr>
            <a:t>경기 인천 </a:t>
          </a:r>
          <a:endParaRPr lang="en-US" altLang="ko-KR" sz="2000" dirty="0">
            <a:latin typeface="나눔고딕" panose="020D0604000000000000" pitchFamily="50" charset="-127"/>
            <a:ea typeface="나눔고딕" panose="020D0604000000000000" pitchFamily="50" charset="-127"/>
          </a:endParaRPr>
        </a:p>
        <a:p>
          <a:pPr latinLnBrk="1"/>
          <a:r>
            <a:rPr lang="en-US" altLang="ko-KR" sz="2000" dirty="0" smtClean="0">
              <a:latin typeface="나눔고딕" panose="020D0604000000000000" pitchFamily="50" charset="-127"/>
              <a:ea typeface="나눔고딕" panose="020D0604000000000000" pitchFamily="50" charset="-127"/>
            </a:rPr>
            <a:t>803</a:t>
          </a:r>
          <a:r>
            <a:rPr lang="ko-KR" altLang="en-US" sz="2000" dirty="0" smtClean="0">
              <a:latin typeface="나눔고딕" panose="020D0604000000000000" pitchFamily="50" charset="-127"/>
              <a:ea typeface="나눔고딕" panose="020D0604000000000000" pitchFamily="50" charset="-127"/>
            </a:rPr>
            <a:t>건</a:t>
          </a:r>
          <a:endParaRPr lang="ko-KR" altLang="en-US" sz="2000" dirty="0">
            <a:latin typeface="나눔고딕" panose="020D0604000000000000" pitchFamily="50" charset="-127"/>
            <a:ea typeface="나눔고딕" panose="020D0604000000000000" pitchFamily="50" charset="-127"/>
          </a:endParaRPr>
        </a:p>
      </dgm:t>
    </dgm:pt>
    <dgm:pt modelId="{226FF5B9-8CD4-4667-AAF2-85C086A2CD70}" type="parTrans" cxnId="{2BC47B10-A26F-4406-9523-980B81609C8E}">
      <dgm:prSet/>
      <dgm:spPr/>
      <dgm:t>
        <a:bodyPr/>
        <a:lstStyle/>
        <a:p>
          <a:pPr latinLnBrk="1"/>
          <a:endParaRPr lang="ko-KR" altLang="en-US"/>
        </a:p>
      </dgm:t>
    </dgm:pt>
    <dgm:pt modelId="{C93EFCC7-ED9E-4B9F-B916-53D2D7A91901}" type="sibTrans" cxnId="{2BC47B10-A26F-4406-9523-980B81609C8E}">
      <dgm:prSet custT="1"/>
      <dgm:spPr/>
      <dgm:t>
        <a:bodyPr/>
        <a:lstStyle/>
        <a:p>
          <a:pPr latinLnBrk="1"/>
          <a:r>
            <a:rPr lang="ko-KR" altLang="en-US" sz="2200" dirty="0">
              <a:latin typeface="나눔고딕" panose="020D0604000000000000" pitchFamily="50" charset="-127"/>
              <a:ea typeface="나눔고딕" panose="020D0604000000000000" pitchFamily="50" charset="-127"/>
            </a:rPr>
            <a:t>대전 충청</a:t>
          </a:r>
          <a:endParaRPr lang="en-US" altLang="ko-KR" sz="2200" dirty="0">
            <a:latin typeface="나눔고딕" panose="020D0604000000000000" pitchFamily="50" charset="-127"/>
            <a:ea typeface="나눔고딕" panose="020D0604000000000000" pitchFamily="50" charset="-127"/>
          </a:endParaRPr>
        </a:p>
        <a:p>
          <a:pPr latinLnBrk="1"/>
          <a:r>
            <a:rPr lang="en-US" altLang="ko-KR" sz="2200" dirty="0" smtClean="0">
              <a:latin typeface="나눔고딕" panose="020D0604000000000000" pitchFamily="50" charset="-127"/>
              <a:ea typeface="나눔고딕" panose="020D0604000000000000" pitchFamily="50" charset="-127"/>
            </a:rPr>
            <a:t>631</a:t>
          </a:r>
          <a:r>
            <a:rPr lang="ko-KR" altLang="en-US" sz="2200" dirty="0" smtClean="0">
              <a:latin typeface="나눔고딕" panose="020D0604000000000000" pitchFamily="50" charset="-127"/>
              <a:ea typeface="나눔고딕" panose="020D0604000000000000" pitchFamily="50" charset="-127"/>
            </a:rPr>
            <a:t>건</a:t>
          </a:r>
          <a:endParaRPr lang="ko-KR" altLang="en-US" sz="2200" dirty="0">
            <a:latin typeface="나눔고딕" panose="020D0604000000000000" pitchFamily="50" charset="-127"/>
            <a:ea typeface="나눔고딕" panose="020D0604000000000000" pitchFamily="50" charset="-127"/>
          </a:endParaRPr>
        </a:p>
      </dgm:t>
    </dgm:pt>
    <dgm:pt modelId="{FBC537C4-CF7E-40E3-B01B-FB0BB7CC4ED6}" type="pres">
      <dgm:prSet presAssocID="{A78B4961-3B09-4895-B920-2473F2DF1CC3}" presName="Name0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21B226C6-5EDB-481F-9A6E-78DE89FFE8D3}" type="pres">
      <dgm:prSet presAssocID="{DA3A2383-D493-4E3E-8B98-674F549B3256}" presName="composite" presStyleCnt="0"/>
      <dgm:spPr/>
    </dgm:pt>
    <dgm:pt modelId="{1B2D0B97-0C3A-4A32-BE31-BA2F01A039E0}" type="pres">
      <dgm:prSet presAssocID="{DA3A2383-D493-4E3E-8B98-674F549B3256}" presName="Parent1" presStyleLbl="node1" presStyleIdx="0" presStyleCnt="6" custScaleX="157624" custScaleY="74069" custLinFactNeighborX="52591" custLinFactNeighborY="-1307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B30978AE-9EF1-465A-A542-A394D851C6DB}" type="pres">
      <dgm:prSet presAssocID="{DA3A2383-D493-4E3E-8B98-674F549B3256}" presName="Childtext1" presStyleLbl="revTx" presStyleIdx="0" presStyleCnt="3" custScaleX="77660">
        <dgm:presLayoutVars>
          <dgm:chMax val="0"/>
          <dgm:chPref val="0"/>
          <dgm:bulletEnabled val="1"/>
        </dgm:presLayoutVars>
      </dgm:prSet>
      <dgm:spPr/>
    </dgm:pt>
    <dgm:pt modelId="{63869A94-4D4B-4015-BB3E-FEE6904560B3}" type="pres">
      <dgm:prSet presAssocID="{DA3A2383-D493-4E3E-8B98-674F549B3256}" presName="BalanceSpacing" presStyleCnt="0"/>
      <dgm:spPr/>
    </dgm:pt>
    <dgm:pt modelId="{13F20E8C-37EB-4916-8171-0451FCB21E89}" type="pres">
      <dgm:prSet presAssocID="{DA3A2383-D493-4E3E-8B98-674F549B3256}" presName="BalanceSpacing1" presStyleCnt="0"/>
      <dgm:spPr/>
    </dgm:pt>
    <dgm:pt modelId="{FF3BB10C-6FD3-4158-A061-E283FA8A2938}" type="pres">
      <dgm:prSet presAssocID="{3BDEA95B-0673-45AB-9F1F-22B9257103E0}" presName="Accent1Text" presStyleLbl="node1" presStyleIdx="1" presStyleCnt="6" custScaleX="162327" custScaleY="70916" custLinFactNeighborX="-26966" custLinFactNeighborY="-1034"/>
      <dgm:spPr/>
      <dgm:t>
        <a:bodyPr/>
        <a:lstStyle/>
        <a:p>
          <a:pPr latinLnBrk="1"/>
          <a:endParaRPr lang="ko-KR" altLang="en-US"/>
        </a:p>
      </dgm:t>
    </dgm:pt>
    <dgm:pt modelId="{A92EEC16-FEF6-49E1-9F16-BEB445FB6EA5}" type="pres">
      <dgm:prSet presAssocID="{3BDEA95B-0673-45AB-9F1F-22B9257103E0}" presName="spaceBetweenRectangles" presStyleCnt="0"/>
      <dgm:spPr/>
    </dgm:pt>
    <dgm:pt modelId="{C737A600-C887-482D-A97C-5FE859AAE84E}" type="pres">
      <dgm:prSet presAssocID="{CFA08A75-B1C1-4104-BB20-B9FD501CBED8}" presName="composite" presStyleCnt="0"/>
      <dgm:spPr/>
    </dgm:pt>
    <dgm:pt modelId="{EA98F2EF-D698-4155-AD24-5F8B2E2B878B}" type="pres">
      <dgm:prSet presAssocID="{CFA08A75-B1C1-4104-BB20-B9FD501CBED8}" presName="Parent1" presStyleLbl="node1" presStyleIdx="2" presStyleCnt="6" custScaleX="129876" custScaleY="69508" custLinFactNeighborX="-12774" custLinFactNeighborY="0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DBCE34A3-1D60-4E4A-B97F-8902099FE178}" type="pres">
      <dgm:prSet presAssocID="{CFA08A75-B1C1-4104-BB20-B9FD501CBED8}" presName="Childtext1" presStyleLbl="revTx" presStyleIdx="1" presStyleCnt="3" custScaleX="83163" custLinFactNeighborX="-1012" custLinFactNeighborY="3643">
        <dgm:presLayoutVars>
          <dgm:chMax val="0"/>
          <dgm:chPref val="0"/>
          <dgm:bulletEnabled val="1"/>
        </dgm:presLayoutVars>
      </dgm:prSet>
      <dgm:spPr/>
    </dgm:pt>
    <dgm:pt modelId="{70CEB0B7-FB92-4659-825A-5B35D42A5F2D}" type="pres">
      <dgm:prSet presAssocID="{CFA08A75-B1C1-4104-BB20-B9FD501CBED8}" presName="BalanceSpacing" presStyleCnt="0"/>
      <dgm:spPr/>
    </dgm:pt>
    <dgm:pt modelId="{22A24734-D3DD-4B38-A558-C4A0BE78135B}" type="pres">
      <dgm:prSet presAssocID="{CFA08A75-B1C1-4104-BB20-B9FD501CBED8}" presName="BalanceSpacing1" presStyleCnt="0"/>
      <dgm:spPr/>
    </dgm:pt>
    <dgm:pt modelId="{2364318A-4BAB-459E-BA4F-10F1D3D84AB4}" type="pres">
      <dgm:prSet presAssocID="{E09B2B2A-A57E-4006-A725-94228CD48A68}" presName="Accent1Text" presStyleLbl="node1" presStyleIdx="3" presStyleCnt="6" custScaleX="145070" custScaleY="77914" custLinFactNeighborX="41424" custLinFactNeighborY="5279"/>
      <dgm:spPr/>
      <dgm:t>
        <a:bodyPr/>
        <a:lstStyle/>
        <a:p>
          <a:pPr latinLnBrk="1"/>
          <a:endParaRPr lang="ko-KR" altLang="en-US"/>
        </a:p>
      </dgm:t>
    </dgm:pt>
    <dgm:pt modelId="{B1C5B178-66D2-42CD-9983-8C098073AB76}" type="pres">
      <dgm:prSet presAssocID="{E09B2B2A-A57E-4006-A725-94228CD48A68}" presName="spaceBetweenRectangles" presStyleCnt="0"/>
      <dgm:spPr/>
    </dgm:pt>
    <dgm:pt modelId="{5A7E62EE-95BB-4C0D-BC6D-B41833F81615}" type="pres">
      <dgm:prSet presAssocID="{02ADF169-7513-4B92-A4B0-E1DF51C08449}" presName="composite" presStyleCnt="0"/>
      <dgm:spPr/>
    </dgm:pt>
    <dgm:pt modelId="{F4826F74-AE4B-491D-B760-ADBB8976EF61}" type="pres">
      <dgm:prSet presAssocID="{02ADF169-7513-4B92-A4B0-E1DF51C08449}" presName="Parent1" presStyleLbl="node1" presStyleIdx="4" presStyleCnt="6" custScaleX="136471" custScaleY="74924" custLinFactNeighborX="9507" custLinFactNeighborY="-12407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ED8CFC10-80FF-4ACC-A297-B80B5758609B}" type="pres">
      <dgm:prSet presAssocID="{02ADF169-7513-4B92-A4B0-E1DF51C08449}" presName="Childtext1" presStyleLbl="revTx" presStyleIdx="2" presStyleCnt="3" custScaleX="78044">
        <dgm:presLayoutVars>
          <dgm:chMax val="0"/>
          <dgm:chPref val="0"/>
          <dgm:bulletEnabled val="1"/>
        </dgm:presLayoutVars>
      </dgm:prSet>
      <dgm:spPr/>
    </dgm:pt>
    <dgm:pt modelId="{E39F8F55-B94B-4B93-A6AA-D2672A450BEC}" type="pres">
      <dgm:prSet presAssocID="{02ADF169-7513-4B92-A4B0-E1DF51C08449}" presName="BalanceSpacing" presStyleCnt="0"/>
      <dgm:spPr/>
    </dgm:pt>
    <dgm:pt modelId="{F46FC743-0FD0-4BE0-9A18-1ABA182E9C4E}" type="pres">
      <dgm:prSet presAssocID="{02ADF169-7513-4B92-A4B0-E1DF51C08449}" presName="BalanceSpacing1" presStyleCnt="0"/>
      <dgm:spPr/>
    </dgm:pt>
    <dgm:pt modelId="{3257ADE6-4DB4-45F0-A2BA-7559A3CBF67C}" type="pres">
      <dgm:prSet presAssocID="{C93EFCC7-ED9E-4B9F-B916-53D2D7A91901}" presName="Accent1Text" presStyleLbl="node1" presStyleIdx="5" presStyleCnt="6" custScaleX="132532" custScaleY="74246" custLinFactNeighborX="-37350" custLinFactNeighborY="-9726"/>
      <dgm:spPr/>
      <dgm:t>
        <a:bodyPr/>
        <a:lstStyle/>
        <a:p>
          <a:pPr latinLnBrk="1"/>
          <a:endParaRPr lang="ko-KR" altLang="en-US"/>
        </a:p>
      </dgm:t>
    </dgm:pt>
  </dgm:ptLst>
  <dgm:cxnLst>
    <dgm:cxn modelId="{67212D82-1BD0-4D26-B558-B979968A9464}" type="presOf" srcId="{02ADF169-7513-4B92-A4B0-E1DF51C08449}" destId="{F4826F74-AE4B-491D-B760-ADBB8976EF61}" srcOrd="0" destOrd="0" presId="urn:microsoft.com/office/officeart/2008/layout/AlternatingHexagons"/>
    <dgm:cxn modelId="{E5BE88D5-D315-4756-9B4C-FD50FF3D9C3D}" srcId="{A78B4961-3B09-4895-B920-2473F2DF1CC3}" destId="{DA3A2383-D493-4E3E-8B98-674F549B3256}" srcOrd="0" destOrd="0" parTransId="{B50A233C-F439-4F9D-8D84-DB12F6F833A2}" sibTransId="{3BDEA95B-0673-45AB-9F1F-22B9257103E0}"/>
    <dgm:cxn modelId="{5AEDFD11-D295-49BA-B693-40F32CD9879B}" type="presOf" srcId="{DA3A2383-D493-4E3E-8B98-674F549B3256}" destId="{1B2D0B97-0C3A-4A32-BE31-BA2F01A039E0}" srcOrd="0" destOrd="0" presId="urn:microsoft.com/office/officeart/2008/layout/AlternatingHexagons"/>
    <dgm:cxn modelId="{838EF2BA-B4CA-48D2-80D9-D383AECE30DC}" type="presOf" srcId="{C93EFCC7-ED9E-4B9F-B916-53D2D7A91901}" destId="{3257ADE6-4DB4-45F0-A2BA-7559A3CBF67C}" srcOrd="0" destOrd="0" presId="urn:microsoft.com/office/officeart/2008/layout/AlternatingHexagons"/>
    <dgm:cxn modelId="{6A77FDBD-66B6-4FD9-9F5E-91F8BF16ED9E}" srcId="{A78B4961-3B09-4895-B920-2473F2DF1CC3}" destId="{CFA08A75-B1C1-4104-BB20-B9FD501CBED8}" srcOrd="1" destOrd="0" parTransId="{708C1CC4-962A-48C6-91E2-582DFA029321}" sibTransId="{E09B2B2A-A57E-4006-A725-94228CD48A68}"/>
    <dgm:cxn modelId="{B235060D-4D79-4F8E-B0D1-E1265F3E10AD}" type="presOf" srcId="{CFA08A75-B1C1-4104-BB20-B9FD501CBED8}" destId="{EA98F2EF-D698-4155-AD24-5F8B2E2B878B}" srcOrd="0" destOrd="0" presId="urn:microsoft.com/office/officeart/2008/layout/AlternatingHexagons"/>
    <dgm:cxn modelId="{8F67E968-47B3-4C93-91F3-1C228C284BCE}" type="presOf" srcId="{3BDEA95B-0673-45AB-9F1F-22B9257103E0}" destId="{FF3BB10C-6FD3-4158-A061-E283FA8A2938}" srcOrd="0" destOrd="0" presId="urn:microsoft.com/office/officeart/2008/layout/AlternatingHexagons"/>
    <dgm:cxn modelId="{2BC47B10-A26F-4406-9523-980B81609C8E}" srcId="{A78B4961-3B09-4895-B920-2473F2DF1CC3}" destId="{02ADF169-7513-4B92-A4B0-E1DF51C08449}" srcOrd="2" destOrd="0" parTransId="{226FF5B9-8CD4-4667-AAF2-85C086A2CD70}" sibTransId="{C93EFCC7-ED9E-4B9F-B916-53D2D7A91901}"/>
    <dgm:cxn modelId="{02E37994-0A9F-450A-85E0-4C49A8B9FA31}" type="presOf" srcId="{E09B2B2A-A57E-4006-A725-94228CD48A68}" destId="{2364318A-4BAB-459E-BA4F-10F1D3D84AB4}" srcOrd="0" destOrd="0" presId="urn:microsoft.com/office/officeart/2008/layout/AlternatingHexagons"/>
    <dgm:cxn modelId="{A27FD016-1025-473D-96C8-0E91F60D80C8}" type="presOf" srcId="{A78B4961-3B09-4895-B920-2473F2DF1CC3}" destId="{FBC537C4-CF7E-40E3-B01B-FB0BB7CC4ED6}" srcOrd="0" destOrd="0" presId="urn:microsoft.com/office/officeart/2008/layout/AlternatingHexagons"/>
    <dgm:cxn modelId="{E901ACDB-5647-490C-8AA1-2F23069C8592}" type="presParOf" srcId="{FBC537C4-CF7E-40E3-B01B-FB0BB7CC4ED6}" destId="{21B226C6-5EDB-481F-9A6E-78DE89FFE8D3}" srcOrd="0" destOrd="0" presId="urn:microsoft.com/office/officeart/2008/layout/AlternatingHexagons"/>
    <dgm:cxn modelId="{073746C8-DF1A-4956-99DE-9E23015D9F91}" type="presParOf" srcId="{21B226C6-5EDB-481F-9A6E-78DE89FFE8D3}" destId="{1B2D0B97-0C3A-4A32-BE31-BA2F01A039E0}" srcOrd="0" destOrd="0" presId="urn:microsoft.com/office/officeart/2008/layout/AlternatingHexagons"/>
    <dgm:cxn modelId="{3EBC8E3D-0DBA-43ED-A45F-946E2090A861}" type="presParOf" srcId="{21B226C6-5EDB-481F-9A6E-78DE89FFE8D3}" destId="{B30978AE-9EF1-465A-A542-A394D851C6DB}" srcOrd="1" destOrd="0" presId="urn:microsoft.com/office/officeart/2008/layout/AlternatingHexagons"/>
    <dgm:cxn modelId="{F9740947-FA44-4032-A146-C8126455C040}" type="presParOf" srcId="{21B226C6-5EDB-481F-9A6E-78DE89FFE8D3}" destId="{63869A94-4D4B-4015-BB3E-FEE6904560B3}" srcOrd="2" destOrd="0" presId="urn:microsoft.com/office/officeart/2008/layout/AlternatingHexagons"/>
    <dgm:cxn modelId="{5D30B155-4604-4942-A183-3363897C723C}" type="presParOf" srcId="{21B226C6-5EDB-481F-9A6E-78DE89FFE8D3}" destId="{13F20E8C-37EB-4916-8171-0451FCB21E89}" srcOrd="3" destOrd="0" presId="urn:microsoft.com/office/officeart/2008/layout/AlternatingHexagons"/>
    <dgm:cxn modelId="{4D732A6B-DE8B-4673-965F-0219422A968B}" type="presParOf" srcId="{21B226C6-5EDB-481F-9A6E-78DE89FFE8D3}" destId="{FF3BB10C-6FD3-4158-A061-E283FA8A2938}" srcOrd="4" destOrd="0" presId="urn:microsoft.com/office/officeart/2008/layout/AlternatingHexagons"/>
    <dgm:cxn modelId="{0B278912-7F6D-4F71-B110-CA4802A20882}" type="presParOf" srcId="{FBC537C4-CF7E-40E3-B01B-FB0BB7CC4ED6}" destId="{A92EEC16-FEF6-49E1-9F16-BEB445FB6EA5}" srcOrd="1" destOrd="0" presId="urn:microsoft.com/office/officeart/2008/layout/AlternatingHexagons"/>
    <dgm:cxn modelId="{B3F516A0-0F55-4CA1-8D4A-83DB06B2E918}" type="presParOf" srcId="{FBC537C4-CF7E-40E3-B01B-FB0BB7CC4ED6}" destId="{C737A600-C887-482D-A97C-5FE859AAE84E}" srcOrd="2" destOrd="0" presId="urn:microsoft.com/office/officeart/2008/layout/AlternatingHexagons"/>
    <dgm:cxn modelId="{FCCB54C4-08A0-4D1D-AAD2-8A16A18518C0}" type="presParOf" srcId="{C737A600-C887-482D-A97C-5FE859AAE84E}" destId="{EA98F2EF-D698-4155-AD24-5F8B2E2B878B}" srcOrd="0" destOrd="0" presId="urn:microsoft.com/office/officeart/2008/layout/AlternatingHexagons"/>
    <dgm:cxn modelId="{65B497DC-85F4-4644-A051-150B7001D627}" type="presParOf" srcId="{C737A600-C887-482D-A97C-5FE859AAE84E}" destId="{DBCE34A3-1D60-4E4A-B97F-8902099FE178}" srcOrd="1" destOrd="0" presId="urn:microsoft.com/office/officeart/2008/layout/AlternatingHexagons"/>
    <dgm:cxn modelId="{CC084B74-C4C4-4C19-A1E7-5C9415302479}" type="presParOf" srcId="{C737A600-C887-482D-A97C-5FE859AAE84E}" destId="{70CEB0B7-FB92-4659-825A-5B35D42A5F2D}" srcOrd="2" destOrd="0" presId="urn:microsoft.com/office/officeart/2008/layout/AlternatingHexagons"/>
    <dgm:cxn modelId="{D9CCCD0A-0C33-4DF7-9E62-E118C2D9809B}" type="presParOf" srcId="{C737A600-C887-482D-A97C-5FE859AAE84E}" destId="{22A24734-D3DD-4B38-A558-C4A0BE78135B}" srcOrd="3" destOrd="0" presId="urn:microsoft.com/office/officeart/2008/layout/AlternatingHexagons"/>
    <dgm:cxn modelId="{281691E9-1050-494F-B29A-DE8BB3C9970C}" type="presParOf" srcId="{C737A600-C887-482D-A97C-5FE859AAE84E}" destId="{2364318A-4BAB-459E-BA4F-10F1D3D84AB4}" srcOrd="4" destOrd="0" presId="urn:microsoft.com/office/officeart/2008/layout/AlternatingHexagons"/>
    <dgm:cxn modelId="{15429DDB-B6A5-4C08-A858-531558B1E486}" type="presParOf" srcId="{FBC537C4-CF7E-40E3-B01B-FB0BB7CC4ED6}" destId="{B1C5B178-66D2-42CD-9983-8C098073AB76}" srcOrd="3" destOrd="0" presId="urn:microsoft.com/office/officeart/2008/layout/AlternatingHexagons"/>
    <dgm:cxn modelId="{9F8DF0FD-448D-4235-8B4D-486DA0F18F8C}" type="presParOf" srcId="{FBC537C4-CF7E-40E3-B01B-FB0BB7CC4ED6}" destId="{5A7E62EE-95BB-4C0D-BC6D-B41833F81615}" srcOrd="4" destOrd="0" presId="urn:microsoft.com/office/officeart/2008/layout/AlternatingHexagons"/>
    <dgm:cxn modelId="{AAF0874E-87A1-4FE2-8AAD-9937E536517C}" type="presParOf" srcId="{5A7E62EE-95BB-4C0D-BC6D-B41833F81615}" destId="{F4826F74-AE4B-491D-B760-ADBB8976EF61}" srcOrd="0" destOrd="0" presId="urn:microsoft.com/office/officeart/2008/layout/AlternatingHexagons"/>
    <dgm:cxn modelId="{ABB2E5DD-B174-41D1-B213-5AB06398C7CA}" type="presParOf" srcId="{5A7E62EE-95BB-4C0D-BC6D-B41833F81615}" destId="{ED8CFC10-80FF-4ACC-A297-B80B5758609B}" srcOrd="1" destOrd="0" presId="urn:microsoft.com/office/officeart/2008/layout/AlternatingHexagons"/>
    <dgm:cxn modelId="{ABB55E5E-95D1-4128-9886-AFE78DE88A96}" type="presParOf" srcId="{5A7E62EE-95BB-4C0D-BC6D-B41833F81615}" destId="{E39F8F55-B94B-4B93-A6AA-D2672A450BEC}" srcOrd="2" destOrd="0" presId="urn:microsoft.com/office/officeart/2008/layout/AlternatingHexagons"/>
    <dgm:cxn modelId="{9180ECFD-3BF5-45CA-AC90-479C9780BB30}" type="presParOf" srcId="{5A7E62EE-95BB-4C0D-BC6D-B41833F81615}" destId="{F46FC743-0FD0-4BE0-9A18-1ABA182E9C4E}" srcOrd="3" destOrd="0" presId="urn:microsoft.com/office/officeart/2008/layout/AlternatingHexagons"/>
    <dgm:cxn modelId="{F805D5EF-59A7-4349-A33E-C05A17834DB2}" type="presParOf" srcId="{5A7E62EE-95BB-4C0D-BC6D-B41833F81615}" destId="{3257ADE6-4DB4-45F0-A2BA-7559A3CBF67C}" srcOrd="4" destOrd="0" presId="urn:microsoft.com/office/officeart/2008/layout/AlternatingHexagons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040FF7B-026A-43A2-BA38-3A77B1868457}">
      <dsp:nvSpPr>
        <dsp:cNvPr id="0" name=""/>
        <dsp:cNvSpPr/>
      </dsp:nvSpPr>
      <dsp:spPr>
        <a:xfrm>
          <a:off x="0" y="530235"/>
          <a:ext cx="7134511" cy="529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6C180D5-5A44-488A-9E1B-B28F6690A9A9}">
      <dsp:nvSpPr>
        <dsp:cNvPr id="0" name=""/>
        <dsp:cNvSpPr/>
      </dsp:nvSpPr>
      <dsp:spPr>
        <a:xfrm>
          <a:off x="318188" y="14628"/>
          <a:ext cx="5891158" cy="79955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8767" tIns="0" rIns="188767" bIns="0" numCol="1" spcCol="1270" anchor="ctr" anchorCtr="0">
          <a:noAutofit/>
        </a:bodyPr>
        <a:lstStyle/>
        <a:p>
          <a:pPr lvl="0" algn="l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800" kern="1200" dirty="0">
              <a:latin typeface="나눔고딕" panose="020D0604000000000000" pitchFamily="50" charset="-127"/>
              <a:ea typeface="나눔고딕" panose="020D0604000000000000" pitchFamily="50" charset="-127"/>
            </a:rPr>
            <a:t>① 장애의 정의 및 장애유형에 대한 이해</a:t>
          </a:r>
        </a:p>
      </dsp:txBody>
      <dsp:txXfrm>
        <a:off x="357219" y="53659"/>
        <a:ext cx="5813096" cy="721492"/>
      </dsp:txXfrm>
    </dsp:sp>
    <dsp:sp modelId="{AF1ACD93-8622-4701-A836-AF88A5F0B186}">
      <dsp:nvSpPr>
        <dsp:cNvPr id="0" name=""/>
        <dsp:cNvSpPr/>
      </dsp:nvSpPr>
      <dsp:spPr>
        <a:xfrm>
          <a:off x="0" y="2131200"/>
          <a:ext cx="7134511" cy="529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A8D2595-8A4D-43CA-8719-ED912BDB54CA}">
      <dsp:nvSpPr>
        <dsp:cNvPr id="0" name=""/>
        <dsp:cNvSpPr/>
      </dsp:nvSpPr>
      <dsp:spPr>
        <a:xfrm>
          <a:off x="356725" y="1172835"/>
          <a:ext cx="5925767" cy="126832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8767" tIns="0" rIns="188767" bIns="0" numCol="1" spcCol="1270" anchor="ctr" anchorCtr="0">
          <a:noAutofit/>
        </a:bodyPr>
        <a:lstStyle/>
        <a:p>
          <a:pPr lvl="0" algn="l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800" kern="1200" dirty="0">
              <a:latin typeface="나눔고딕" panose="020D0604000000000000" pitchFamily="50" charset="-127"/>
              <a:ea typeface="나눔고딕" panose="020D0604000000000000" pitchFamily="50" charset="-127"/>
            </a:rPr>
            <a:t>② 직장 내 장애인의 인권</a:t>
          </a:r>
          <a:r>
            <a:rPr lang="en-US" altLang="ko-KR" sz="1800" kern="1200" dirty="0">
              <a:latin typeface="나눔고딕" panose="020D0604000000000000" pitchFamily="50" charset="-127"/>
              <a:ea typeface="나눔고딕" panose="020D0604000000000000" pitchFamily="50" charset="-127"/>
            </a:rPr>
            <a:t>, </a:t>
          </a:r>
          <a:r>
            <a:rPr lang="ko-KR" altLang="en-US" sz="1800" kern="1200" dirty="0">
              <a:latin typeface="나눔고딕" panose="020D0604000000000000" pitchFamily="50" charset="-127"/>
              <a:ea typeface="나눔고딕" panose="020D0604000000000000" pitchFamily="50" charset="-127"/>
            </a:rPr>
            <a:t>장애인에 대한 차별금지</a:t>
          </a:r>
          <a:endParaRPr lang="en-US" altLang="ko-KR" sz="1800" kern="1200" dirty="0">
            <a:latin typeface="나눔고딕" panose="020D0604000000000000" pitchFamily="50" charset="-127"/>
            <a:ea typeface="나눔고딕" panose="020D0604000000000000" pitchFamily="50" charset="-127"/>
          </a:endParaRPr>
        </a:p>
        <a:p>
          <a:pPr lvl="0" algn="l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ko-KR" sz="1800" kern="1200" dirty="0">
              <a:latin typeface="나눔고딕" panose="020D0604000000000000" pitchFamily="50" charset="-127"/>
              <a:ea typeface="나눔고딕" panose="020D0604000000000000" pitchFamily="50" charset="-127"/>
            </a:rPr>
            <a:t> </a:t>
          </a:r>
          <a:r>
            <a:rPr lang="ko-KR" altLang="en-US" sz="1800" kern="1200" dirty="0">
              <a:latin typeface="나눔고딕" panose="020D0604000000000000" pitchFamily="50" charset="-127"/>
              <a:ea typeface="나눔고딕" panose="020D0604000000000000" pitchFamily="50" charset="-127"/>
            </a:rPr>
            <a:t>   및 정당한 편의 제공</a:t>
          </a:r>
        </a:p>
      </dsp:txBody>
      <dsp:txXfrm>
        <a:off x="418640" y="1234750"/>
        <a:ext cx="5801937" cy="1144495"/>
      </dsp:txXfrm>
    </dsp:sp>
    <dsp:sp modelId="{9B5D71C3-727C-4C98-AA8D-D2B0E4461D07}">
      <dsp:nvSpPr>
        <dsp:cNvPr id="0" name=""/>
        <dsp:cNvSpPr/>
      </dsp:nvSpPr>
      <dsp:spPr>
        <a:xfrm>
          <a:off x="0" y="3206706"/>
          <a:ext cx="7134511" cy="529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2C61AA5-936E-4D80-91AB-D311BB54560B}">
      <dsp:nvSpPr>
        <dsp:cNvPr id="0" name=""/>
        <dsp:cNvSpPr/>
      </dsp:nvSpPr>
      <dsp:spPr>
        <a:xfrm>
          <a:off x="356725" y="2773800"/>
          <a:ext cx="5967618" cy="74626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8767" tIns="0" rIns="188767" bIns="0" numCol="1" spcCol="1270" anchor="ctr" anchorCtr="0">
          <a:noAutofit/>
        </a:bodyPr>
        <a:lstStyle/>
        <a:p>
          <a:pPr lvl="0" algn="l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800" kern="1200" dirty="0">
              <a:latin typeface="나눔고딕" panose="020D0604000000000000" pitchFamily="50" charset="-127"/>
              <a:ea typeface="나눔고딕" panose="020D0604000000000000" pitchFamily="50" charset="-127"/>
            </a:rPr>
            <a:t>③ 장애인고용촉진 및 직업재활과 관련된 법과 제도</a:t>
          </a:r>
        </a:p>
      </dsp:txBody>
      <dsp:txXfrm>
        <a:off x="393155" y="2810230"/>
        <a:ext cx="5894758" cy="673405"/>
      </dsp:txXfrm>
    </dsp:sp>
    <dsp:sp modelId="{42524E7B-3B5F-48B7-B75A-EF0A5CF58885}">
      <dsp:nvSpPr>
        <dsp:cNvPr id="0" name=""/>
        <dsp:cNvSpPr/>
      </dsp:nvSpPr>
      <dsp:spPr>
        <a:xfrm>
          <a:off x="0" y="4273235"/>
          <a:ext cx="7134511" cy="529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118B869-B3FA-4DF4-B71B-0AF1356786AB}">
      <dsp:nvSpPr>
        <dsp:cNvPr id="0" name=""/>
        <dsp:cNvSpPr/>
      </dsp:nvSpPr>
      <dsp:spPr>
        <a:xfrm>
          <a:off x="356725" y="3852706"/>
          <a:ext cx="5953934" cy="73048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8767" tIns="0" rIns="188767" bIns="0" numCol="1" spcCol="1270" anchor="ctr" anchorCtr="0">
          <a:noAutofit/>
        </a:bodyPr>
        <a:lstStyle/>
        <a:p>
          <a:pPr lvl="0" algn="l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800" kern="1200" dirty="0">
              <a:latin typeface="나눔고딕" panose="020D0604000000000000" pitchFamily="50" charset="-127"/>
              <a:ea typeface="나눔고딕" panose="020D0604000000000000" pitchFamily="50" charset="-127"/>
            </a:rPr>
            <a:t>④ 그 밖에 직장 내 장애인 인식개선에 필요한 사항</a:t>
          </a:r>
        </a:p>
      </dsp:txBody>
      <dsp:txXfrm>
        <a:off x="392384" y="3888365"/>
        <a:ext cx="5882616" cy="65917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E4BDB05-FE88-410A-A354-3889C4B84225}">
      <dsp:nvSpPr>
        <dsp:cNvPr id="0" name=""/>
        <dsp:cNvSpPr/>
      </dsp:nvSpPr>
      <dsp:spPr>
        <a:xfrm>
          <a:off x="591679" y="0"/>
          <a:ext cx="6705705" cy="4751917"/>
        </a:xfrm>
        <a:prstGeom prst="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420E336-729F-4E46-9E84-01029891FE7E}">
      <dsp:nvSpPr>
        <dsp:cNvPr id="0" name=""/>
        <dsp:cNvSpPr/>
      </dsp:nvSpPr>
      <dsp:spPr>
        <a:xfrm>
          <a:off x="0" y="1425575"/>
          <a:ext cx="2366719" cy="190076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800" b="1" kern="1200" dirty="0">
              <a:latin typeface="나눔고딕" panose="020D0604000000000000" pitchFamily="50" charset="-127"/>
              <a:ea typeface="나눔고딕" panose="020D0604000000000000" pitchFamily="50" charset="-127"/>
            </a:rPr>
            <a:t>교육자료 </a:t>
          </a:r>
          <a:endParaRPr lang="en-US" altLang="ko-KR" sz="1800" b="1" kern="1200" dirty="0">
            <a:latin typeface="나눔고딕" panose="020D0604000000000000" pitchFamily="50" charset="-127"/>
            <a:ea typeface="나눔고딕" panose="020D0604000000000000" pitchFamily="50" charset="-127"/>
          </a:endParaRPr>
        </a:p>
        <a:p>
          <a:pPr lvl="0" algn="ctr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800" b="1" kern="1200" dirty="0">
              <a:latin typeface="나눔고딕" panose="020D0604000000000000" pitchFamily="50" charset="-127"/>
              <a:ea typeface="나눔고딕" panose="020D0604000000000000" pitchFamily="50" charset="-127"/>
            </a:rPr>
            <a:t>배포</a:t>
          </a:r>
          <a:r>
            <a:rPr lang="en-US" altLang="ko-KR" sz="1800" b="1" kern="1200" dirty="0">
              <a:latin typeface="나눔고딕" panose="020D0604000000000000" pitchFamily="50" charset="-127"/>
              <a:ea typeface="나눔고딕" panose="020D0604000000000000" pitchFamily="50" charset="-127"/>
            </a:rPr>
            <a:t>, </a:t>
          </a:r>
          <a:r>
            <a:rPr lang="ko-KR" altLang="en-US" sz="1800" b="1" kern="1200" dirty="0">
              <a:latin typeface="나눔고딕" panose="020D0604000000000000" pitchFamily="50" charset="-127"/>
              <a:ea typeface="나눔고딕" panose="020D0604000000000000" pitchFamily="50" charset="-127"/>
            </a:rPr>
            <a:t>게시</a:t>
          </a:r>
          <a:endParaRPr lang="en-US" altLang="ko-KR" sz="1800" b="1" kern="1200" dirty="0">
            <a:latin typeface="나눔고딕" panose="020D0604000000000000" pitchFamily="50" charset="-127"/>
            <a:ea typeface="나눔고딕" panose="020D0604000000000000" pitchFamily="50" charset="-127"/>
          </a:endParaRPr>
        </a:p>
        <a:p>
          <a:pPr lvl="0" algn="ctr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ko-KR" sz="1400" b="1" kern="1200" dirty="0">
              <a:latin typeface="나눔고딕" panose="020D0604000000000000" pitchFamily="50" charset="-127"/>
              <a:ea typeface="나눔고딕" panose="020D0604000000000000" pitchFamily="50" charset="-127"/>
            </a:rPr>
            <a:t>(50</a:t>
          </a:r>
          <a:r>
            <a:rPr lang="ko-KR" altLang="en-US" sz="1400" b="1" kern="1200" dirty="0">
              <a:latin typeface="나눔고딕" panose="020D0604000000000000" pitchFamily="50" charset="-127"/>
              <a:ea typeface="나눔고딕" panose="020D0604000000000000" pitchFamily="50" charset="-127"/>
            </a:rPr>
            <a:t>인 미만 사업주</a:t>
          </a:r>
          <a:r>
            <a:rPr lang="en-US" altLang="ko-KR" sz="1400" b="1" kern="1200" dirty="0">
              <a:latin typeface="나눔고딕" panose="020D0604000000000000" pitchFamily="50" charset="-127"/>
              <a:ea typeface="나눔고딕" panose="020D0604000000000000" pitchFamily="50" charset="-127"/>
            </a:rPr>
            <a:t>)</a:t>
          </a:r>
          <a:endParaRPr lang="ko-KR" altLang="en-US" sz="1400" b="1" kern="1200" dirty="0">
            <a:latin typeface="나눔고딕" panose="020D0604000000000000" pitchFamily="50" charset="-127"/>
            <a:ea typeface="나눔고딕" panose="020D0604000000000000" pitchFamily="50" charset="-127"/>
          </a:endParaRPr>
        </a:p>
      </dsp:txBody>
      <dsp:txXfrm>
        <a:off x="92788" y="1518363"/>
        <a:ext cx="2181143" cy="1715190"/>
      </dsp:txXfrm>
    </dsp:sp>
    <dsp:sp modelId="{6633F9FD-2B05-4596-B6F8-5E828DF1407C}">
      <dsp:nvSpPr>
        <dsp:cNvPr id="0" name=""/>
        <dsp:cNvSpPr/>
      </dsp:nvSpPr>
      <dsp:spPr>
        <a:xfrm>
          <a:off x="2761172" y="1425575"/>
          <a:ext cx="2366719" cy="190076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800" b="1" kern="1200" dirty="0">
              <a:latin typeface="나눔고딕" panose="020D0604000000000000" pitchFamily="50" charset="-127"/>
              <a:ea typeface="나눔고딕" panose="020D0604000000000000" pitchFamily="50" charset="-127"/>
            </a:rPr>
            <a:t>원격교육 </a:t>
          </a:r>
          <a:endParaRPr lang="en-US" altLang="ko-KR" sz="1800" b="1" kern="1200" dirty="0">
            <a:latin typeface="나눔고딕" panose="020D0604000000000000" pitchFamily="50" charset="-127"/>
            <a:ea typeface="나눔고딕" panose="020D0604000000000000" pitchFamily="50" charset="-127"/>
          </a:endParaRPr>
        </a:p>
        <a:p>
          <a:pPr lvl="0" algn="ctr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800" b="1" kern="1200" dirty="0">
              <a:latin typeface="나눔고딕" panose="020D0604000000000000" pitchFamily="50" charset="-127"/>
              <a:ea typeface="나눔고딕" panose="020D0604000000000000" pitchFamily="50" charset="-127"/>
            </a:rPr>
            <a:t>또는 체험교육</a:t>
          </a:r>
        </a:p>
      </dsp:txBody>
      <dsp:txXfrm>
        <a:off x="2853960" y="1518363"/>
        <a:ext cx="2181143" cy="1715190"/>
      </dsp:txXfrm>
    </dsp:sp>
    <dsp:sp modelId="{A665DDE7-D1DD-47DC-96A0-58FD1BDB23A7}">
      <dsp:nvSpPr>
        <dsp:cNvPr id="0" name=""/>
        <dsp:cNvSpPr/>
      </dsp:nvSpPr>
      <dsp:spPr>
        <a:xfrm>
          <a:off x="5522345" y="1425575"/>
          <a:ext cx="2366719" cy="190076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800" b="1" kern="1200" dirty="0">
              <a:latin typeface="나눔고딕" panose="020D0604000000000000" pitchFamily="50" charset="-127"/>
              <a:ea typeface="나눔고딕" panose="020D0604000000000000" pitchFamily="50" charset="-127"/>
            </a:rPr>
            <a:t>집합 교육</a:t>
          </a:r>
        </a:p>
      </dsp:txBody>
      <dsp:txXfrm>
        <a:off x="5615133" y="1518363"/>
        <a:ext cx="2181143" cy="171519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0272F44-9CCA-4511-A0D6-2C6CDBD2070B}">
      <dsp:nvSpPr>
        <dsp:cNvPr id="0" name=""/>
        <dsp:cNvSpPr/>
      </dsp:nvSpPr>
      <dsp:spPr>
        <a:xfrm rot="16200000">
          <a:off x="-160583" y="662769"/>
          <a:ext cx="1321551" cy="761305"/>
        </a:xfrm>
        <a:prstGeom prst="round2SameRect">
          <a:avLst>
            <a:gd name="adj1" fmla="val 16670"/>
            <a:gd name="adj2" fmla="val 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50800" rIns="45720" bIns="50800" numCol="1" spcCol="1270" anchor="t" anchorCtr="0">
          <a:noAutofit/>
        </a:bodyPr>
        <a:lstStyle/>
        <a:p>
          <a:pPr lvl="0" algn="l" defTabSz="3556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altLang="ko-KR" sz="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나눔고딕" panose="020D0604000000000000" pitchFamily="50" charset="-127"/>
            <a:ea typeface="나눔고딕" panose="020D0604000000000000" pitchFamily="50" charset="-127"/>
          </a:endParaRPr>
        </a:p>
        <a:p>
          <a:pPr lvl="0" algn="l" defTabSz="3556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600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anose="020D0604000000000000" pitchFamily="50" charset="-127"/>
              <a:ea typeface="나눔고딕" panose="020D0604000000000000" pitchFamily="50" charset="-127"/>
            </a:rPr>
            <a:t>대면</a:t>
          </a:r>
          <a:endParaRPr lang="en-US" altLang="ko-KR" sz="14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나눔고딕" panose="020D0604000000000000" pitchFamily="50" charset="-127"/>
            <a:ea typeface="나눔고딕" panose="020D0604000000000000" pitchFamily="50" charset="-127"/>
          </a:endParaRPr>
        </a:p>
        <a:p>
          <a:pPr lvl="0" algn="l" defTabSz="355600" latinLnBrk="1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600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anose="020D0604000000000000" pitchFamily="50" charset="-127"/>
              <a:ea typeface="나눔고딕" panose="020D0604000000000000" pitchFamily="50" charset="-127"/>
            </a:rPr>
            <a:t>교육</a:t>
          </a:r>
          <a:endParaRPr lang="ko-KR" altLang="en-US" sz="14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나눔고딕" panose="020D0604000000000000" pitchFamily="50" charset="-127"/>
            <a:ea typeface="나눔고딕" panose="020D0604000000000000" pitchFamily="50" charset="-127"/>
          </a:endParaRPr>
        </a:p>
      </dsp:txBody>
      <dsp:txXfrm rot="5400000">
        <a:off x="156710" y="419818"/>
        <a:ext cx="724134" cy="1247209"/>
      </dsp:txXfrm>
    </dsp:sp>
    <dsp:sp modelId="{571750F9-14D5-449A-ADAD-EF9160AA0AED}">
      <dsp:nvSpPr>
        <dsp:cNvPr id="0" name=""/>
        <dsp:cNvSpPr/>
      </dsp:nvSpPr>
      <dsp:spPr>
        <a:xfrm rot="4383127">
          <a:off x="761628" y="567405"/>
          <a:ext cx="1366274" cy="761305"/>
        </a:xfrm>
        <a:prstGeom prst="round2SameRect">
          <a:avLst>
            <a:gd name="adj1" fmla="val 16670"/>
            <a:gd name="adj2" fmla="val 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101600" rIns="60960" bIns="101600" numCol="1" spcCol="1270" anchor="t" anchorCtr="0">
          <a:noAutofit/>
        </a:bodyPr>
        <a:lstStyle/>
        <a:p>
          <a:pPr lvl="0" algn="l" defTabSz="7112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600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anose="020D0604000000000000" pitchFamily="50" charset="-127"/>
              <a:ea typeface="나눔고딕" panose="020D0604000000000000" pitchFamily="50" charset="-127"/>
            </a:rPr>
            <a:t>비</a:t>
          </a:r>
          <a:endParaRPr lang="en-US" altLang="ko-KR" sz="16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나눔고딕" panose="020D0604000000000000" pitchFamily="50" charset="-127"/>
            <a:ea typeface="나눔고딕" panose="020D0604000000000000" pitchFamily="50" charset="-127"/>
          </a:endParaRPr>
        </a:p>
        <a:p>
          <a:pPr lvl="0" algn="l" defTabSz="7112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600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anose="020D0604000000000000" pitchFamily="50" charset="-127"/>
              <a:ea typeface="나눔고딕" panose="020D0604000000000000" pitchFamily="50" charset="-127"/>
            </a:rPr>
            <a:t>대면</a:t>
          </a:r>
          <a:endParaRPr lang="en-US" altLang="ko-KR" sz="16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나눔고딕" panose="020D0604000000000000" pitchFamily="50" charset="-127"/>
            <a:ea typeface="나눔고딕" panose="020D0604000000000000" pitchFamily="50" charset="-127"/>
          </a:endParaRPr>
        </a:p>
        <a:p>
          <a:pPr lvl="0" algn="l" defTabSz="7112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600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anose="020D0604000000000000" pitchFamily="50" charset="-127"/>
              <a:ea typeface="나눔고딕" panose="020D0604000000000000" pitchFamily="50" charset="-127"/>
            </a:rPr>
            <a:t>교육</a:t>
          </a:r>
        </a:p>
      </dsp:txBody>
      <dsp:txXfrm rot="-5400000">
        <a:off x="1064920" y="307509"/>
        <a:ext cx="724134" cy="1291932"/>
      </dsp:txXfrm>
    </dsp:sp>
    <dsp:sp modelId="{F641E0D6-FD8F-49A6-840F-4A0F3D57EC69}">
      <dsp:nvSpPr>
        <dsp:cNvPr id="0" name=""/>
        <dsp:cNvSpPr/>
      </dsp:nvSpPr>
      <dsp:spPr>
        <a:xfrm>
          <a:off x="605996" y="0"/>
          <a:ext cx="795874" cy="795835"/>
        </a:xfrm>
        <a:prstGeom prst="circularArrow">
          <a:avLst>
            <a:gd name="adj1" fmla="val 12500"/>
            <a:gd name="adj2" fmla="val 1142322"/>
            <a:gd name="adj3" fmla="val 20457678"/>
            <a:gd name="adj4" fmla="val 10800000"/>
            <a:gd name="adj5" fmla="val 125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709A30F-4B57-4B05-8B35-36D591D76C09}">
      <dsp:nvSpPr>
        <dsp:cNvPr id="0" name=""/>
        <dsp:cNvSpPr/>
      </dsp:nvSpPr>
      <dsp:spPr>
        <a:xfrm rot="10800000">
          <a:off x="586744" y="1267470"/>
          <a:ext cx="795874" cy="795835"/>
        </a:xfrm>
        <a:prstGeom prst="circularArrow">
          <a:avLst>
            <a:gd name="adj1" fmla="val 12500"/>
            <a:gd name="adj2" fmla="val 1142322"/>
            <a:gd name="adj3" fmla="val 20457678"/>
            <a:gd name="adj4" fmla="val 10800000"/>
            <a:gd name="adj5" fmla="val 125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B2D0B97-0C3A-4A32-BE31-BA2F01A039E0}">
      <dsp:nvSpPr>
        <dsp:cNvPr id="0" name=""/>
        <dsp:cNvSpPr/>
      </dsp:nvSpPr>
      <dsp:spPr>
        <a:xfrm rot="5400000">
          <a:off x="5117170" y="-445192"/>
          <a:ext cx="1669231" cy="3090449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2200" kern="1200" dirty="0">
              <a:latin typeface="나눔고딕" panose="020D0604000000000000" pitchFamily="50" charset="-127"/>
              <a:ea typeface="나눔고딕" panose="020D0604000000000000" pitchFamily="50" charset="-127"/>
            </a:rPr>
            <a:t>부산 울산 경남</a:t>
          </a:r>
          <a:endParaRPr lang="en-US" altLang="ko-KR" sz="2200" kern="1200" dirty="0">
            <a:latin typeface="나눔고딕" panose="020D0604000000000000" pitchFamily="50" charset="-127"/>
            <a:ea typeface="나눔고딕" panose="020D0604000000000000" pitchFamily="50" charset="-127"/>
          </a:endParaRPr>
        </a:p>
        <a:p>
          <a:pPr lvl="0" algn="ctr" defTabSz="9779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2200" kern="1200" dirty="0">
              <a:latin typeface="나눔고딕" panose="020D0604000000000000" pitchFamily="50" charset="-127"/>
              <a:ea typeface="나눔고딕" panose="020D0604000000000000" pitchFamily="50" charset="-127"/>
            </a:rPr>
            <a:t> </a:t>
          </a:r>
          <a:r>
            <a:rPr lang="en-US" altLang="ko-KR" sz="2200" kern="1200" dirty="0">
              <a:latin typeface="나눔고딕" panose="020D0604000000000000" pitchFamily="50" charset="-127"/>
              <a:ea typeface="나눔고딕" panose="020D0604000000000000" pitchFamily="50" charset="-127"/>
            </a:rPr>
            <a:t>20</a:t>
          </a:r>
          <a:r>
            <a:rPr lang="ko-KR" altLang="en-US" sz="2200" kern="1200" dirty="0">
              <a:latin typeface="나눔고딕" panose="020D0604000000000000" pitchFamily="50" charset="-127"/>
              <a:ea typeface="나눔고딕" panose="020D0604000000000000" pitchFamily="50" charset="-127"/>
            </a:rPr>
            <a:t>개소</a:t>
          </a:r>
        </a:p>
      </dsp:txBody>
      <dsp:txXfrm rot="-5400000">
        <a:off x="4921636" y="543622"/>
        <a:ext cx="2060299" cy="1112821"/>
      </dsp:txXfrm>
    </dsp:sp>
    <dsp:sp modelId="{B30978AE-9EF1-465A-A542-A394D851C6DB}">
      <dsp:nvSpPr>
        <dsp:cNvPr id="0" name=""/>
        <dsp:cNvSpPr/>
      </dsp:nvSpPr>
      <dsp:spPr>
        <a:xfrm>
          <a:off x="6241410" y="453402"/>
          <a:ext cx="1953177" cy="135217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F3BB10C-6FD3-4158-A061-E283FA8A2938}">
      <dsp:nvSpPr>
        <dsp:cNvPr id="0" name=""/>
        <dsp:cNvSpPr/>
      </dsp:nvSpPr>
      <dsp:spPr>
        <a:xfrm rot="5400000">
          <a:off x="1475368" y="-485144"/>
          <a:ext cx="1598174" cy="3182658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779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2200" kern="1200" dirty="0">
              <a:latin typeface="나눔고딕" panose="020D0604000000000000" pitchFamily="50" charset="-127"/>
              <a:ea typeface="나눔고딕" panose="020D0604000000000000" pitchFamily="50" charset="-127"/>
            </a:rPr>
            <a:t>서울 강원</a:t>
          </a:r>
          <a:endParaRPr lang="en-US" altLang="ko-KR" sz="2200" kern="1200" dirty="0">
            <a:latin typeface="나눔고딕" panose="020D0604000000000000" pitchFamily="50" charset="-127"/>
            <a:ea typeface="나눔고딕" panose="020D0604000000000000" pitchFamily="50" charset="-127"/>
          </a:endParaRPr>
        </a:p>
        <a:p>
          <a:pPr lvl="0" algn="ctr" defTabSz="9779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ko-KR" sz="2200" kern="1200" dirty="0">
              <a:latin typeface="나눔고딕" panose="020D0604000000000000" pitchFamily="50" charset="-127"/>
              <a:ea typeface="나눔고딕" panose="020D0604000000000000" pitchFamily="50" charset="-127"/>
            </a:rPr>
            <a:t>26</a:t>
          </a:r>
          <a:r>
            <a:rPr lang="ko-KR" altLang="en-US" sz="2200" kern="1200" dirty="0">
              <a:latin typeface="나눔고딕" panose="020D0604000000000000" pitchFamily="50" charset="-127"/>
              <a:ea typeface="나눔고딕" panose="020D0604000000000000" pitchFamily="50" charset="-127"/>
            </a:rPr>
            <a:t>개소</a:t>
          </a:r>
        </a:p>
      </dsp:txBody>
      <dsp:txXfrm rot="-5400000">
        <a:off x="1213569" y="573460"/>
        <a:ext cx="2121772" cy="1065450"/>
      </dsp:txXfrm>
    </dsp:sp>
    <dsp:sp modelId="{EA98F2EF-D698-4155-AD24-5F8B2E2B878B}">
      <dsp:nvSpPr>
        <dsp:cNvPr id="0" name=""/>
        <dsp:cNvSpPr/>
      </dsp:nvSpPr>
      <dsp:spPr>
        <a:xfrm rot="5400000">
          <a:off x="2824181" y="1476959"/>
          <a:ext cx="1566444" cy="2546409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2200" kern="1200" dirty="0">
              <a:latin typeface="나눔고딕" panose="020D0604000000000000" pitchFamily="50" charset="-127"/>
              <a:ea typeface="나눔고딕" panose="020D0604000000000000" pitchFamily="50" charset="-127"/>
            </a:rPr>
            <a:t>대구 경북 </a:t>
          </a:r>
          <a:endParaRPr lang="en-US" altLang="ko-KR" sz="2200" kern="1200" dirty="0">
            <a:latin typeface="나눔고딕" panose="020D0604000000000000" pitchFamily="50" charset="-127"/>
            <a:ea typeface="나눔고딕" panose="020D0604000000000000" pitchFamily="50" charset="-127"/>
          </a:endParaRPr>
        </a:p>
        <a:p>
          <a:pPr lvl="0" algn="ctr" defTabSz="9779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ko-KR" sz="2200" kern="1200" dirty="0">
              <a:latin typeface="나눔고딕" panose="020D0604000000000000" pitchFamily="50" charset="-127"/>
              <a:ea typeface="나눔고딕" panose="020D0604000000000000" pitchFamily="50" charset="-127"/>
            </a:rPr>
            <a:t>12</a:t>
          </a:r>
          <a:r>
            <a:rPr lang="ko-KR" altLang="en-US" sz="2200" kern="1200" dirty="0">
              <a:latin typeface="나눔고딕" panose="020D0604000000000000" pitchFamily="50" charset="-127"/>
              <a:ea typeface="나눔고딕" panose="020D0604000000000000" pitchFamily="50" charset="-127"/>
            </a:rPr>
            <a:t>개소</a:t>
          </a:r>
        </a:p>
      </dsp:txBody>
      <dsp:txXfrm rot="-5400000">
        <a:off x="2758600" y="2228016"/>
        <a:ext cx="1697606" cy="1044296"/>
      </dsp:txXfrm>
    </dsp:sp>
    <dsp:sp modelId="{DBCE34A3-1D60-4E4A-B97F-8902099FE178}">
      <dsp:nvSpPr>
        <dsp:cNvPr id="0" name=""/>
        <dsp:cNvSpPr/>
      </dsp:nvSpPr>
      <dsp:spPr>
        <a:xfrm>
          <a:off x="542763" y="2123338"/>
          <a:ext cx="2024109" cy="135217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364318A-4BAB-459E-BA4F-10F1D3D84AB4}">
      <dsp:nvSpPr>
        <dsp:cNvPr id="0" name=""/>
        <dsp:cNvSpPr/>
      </dsp:nvSpPr>
      <dsp:spPr>
        <a:xfrm rot="5400000">
          <a:off x="5909591" y="1446977"/>
          <a:ext cx="1755883" cy="2844310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779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2200" kern="1200" dirty="0">
              <a:latin typeface="나눔고딕" panose="020D0604000000000000" pitchFamily="50" charset="-127"/>
              <a:ea typeface="나눔고딕" panose="020D0604000000000000" pitchFamily="50" charset="-127"/>
            </a:rPr>
            <a:t>광주 전라 제주</a:t>
          </a:r>
          <a:endParaRPr lang="en-US" altLang="ko-KR" sz="2200" kern="1200" dirty="0">
            <a:latin typeface="나눔고딕" panose="020D0604000000000000" pitchFamily="50" charset="-127"/>
            <a:ea typeface="나눔고딕" panose="020D0604000000000000" pitchFamily="50" charset="-127"/>
          </a:endParaRPr>
        </a:p>
        <a:p>
          <a:pPr lvl="0" algn="ctr" defTabSz="9779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ko-KR" sz="2200" kern="1200" dirty="0">
              <a:latin typeface="나눔고딕" panose="020D0604000000000000" pitchFamily="50" charset="-127"/>
              <a:ea typeface="나눔고딕" panose="020D0604000000000000" pitchFamily="50" charset="-127"/>
            </a:rPr>
            <a:t>22</a:t>
          </a:r>
          <a:r>
            <a:rPr lang="ko-KR" altLang="en-US" sz="2200" kern="1200" dirty="0">
              <a:latin typeface="나눔고딕" panose="020D0604000000000000" pitchFamily="50" charset="-127"/>
              <a:ea typeface="나눔고딕" panose="020D0604000000000000" pitchFamily="50" charset="-127"/>
            </a:rPr>
            <a:t>개소</a:t>
          </a:r>
        </a:p>
      </dsp:txBody>
      <dsp:txXfrm rot="-5400000">
        <a:off x="5839430" y="2283837"/>
        <a:ext cx="1896206" cy="1170589"/>
      </dsp:txXfrm>
    </dsp:sp>
    <dsp:sp modelId="{F4826F74-AE4B-491D-B760-ADBB8976EF61}">
      <dsp:nvSpPr>
        <dsp:cNvPr id="0" name=""/>
        <dsp:cNvSpPr/>
      </dsp:nvSpPr>
      <dsp:spPr>
        <a:xfrm rot="5400000">
          <a:off x="4262810" y="3045571"/>
          <a:ext cx="1688499" cy="2675714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2000" kern="1200" dirty="0">
              <a:latin typeface="나눔고딕" panose="020D0604000000000000" pitchFamily="50" charset="-127"/>
              <a:ea typeface="나눔고딕" panose="020D0604000000000000" pitchFamily="50" charset="-127"/>
            </a:rPr>
            <a:t>경기 인천 </a:t>
          </a:r>
          <a:endParaRPr lang="en-US" altLang="ko-KR" sz="2000" kern="1200" dirty="0">
            <a:latin typeface="나눔고딕" panose="020D0604000000000000" pitchFamily="50" charset="-127"/>
            <a:ea typeface="나눔고딕" panose="020D0604000000000000" pitchFamily="50" charset="-127"/>
          </a:endParaRPr>
        </a:p>
        <a:p>
          <a:pPr lvl="0" algn="ctr" defTabSz="8890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ko-KR" sz="2000" kern="1200" dirty="0">
              <a:latin typeface="나눔고딕" panose="020D0604000000000000" pitchFamily="50" charset="-127"/>
              <a:ea typeface="나눔고딕" panose="020D0604000000000000" pitchFamily="50" charset="-127"/>
            </a:rPr>
            <a:t>30</a:t>
          </a:r>
          <a:r>
            <a:rPr lang="ko-KR" altLang="en-US" sz="2000" kern="1200" dirty="0">
              <a:latin typeface="나눔고딕" panose="020D0604000000000000" pitchFamily="50" charset="-127"/>
              <a:ea typeface="나눔고딕" panose="020D0604000000000000" pitchFamily="50" charset="-127"/>
            </a:rPr>
            <a:t>개소</a:t>
          </a:r>
        </a:p>
      </dsp:txBody>
      <dsp:txXfrm rot="-5400000">
        <a:off x="4215155" y="3820596"/>
        <a:ext cx="1783810" cy="1125666"/>
      </dsp:txXfrm>
    </dsp:sp>
    <dsp:sp modelId="{ED8CFC10-80FF-4ACC-A297-B80B5758609B}">
      <dsp:nvSpPr>
        <dsp:cNvPr id="0" name=""/>
        <dsp:cNvSpPr/>
      </dsp:nvSpPr>
      <dsp:spPr>
        <a:xfrm>
          <a:off x="6236581" y="3986949"/>
          <a:ext cx="1962835" cy="135217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257ADE6-4DB4-45F0-A2BA-7559A3CBF67C}">
      <dsp:nvSpPr>
        <dsp:cNvPr id="0" name=""/>
        <dsp:cNvSpPr/>
      </dsp:nvSpPr>
      <dsp:spPr>
        <a:xfrm rot="5400000">
          <a:off x="1234252" y="3144605"/>
          <a:ext cx="1673220" cy="2598484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779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2200" kern="1200" dirty="0">
              <a:latin typeface="나눔고딕" panose="020D0604000000000000" pitchFamily="50" charset="-127"/>
              <a:ea typeface="나눔고딕" panose="020D0604000000000000" pitchFamily="50" charset="-127"/>
            </a:rPr>
            <a:t>대전 충청</a:t>
          </a:r>
          <a:endParaRPr lang="en-US" altLang="ko-KR" sz="2200" kern="1200" dirty="0">
            <a:latin typeface="나눔고딕" panose="020D0604000000000000" pitchFamily="50" charset="-127"/>
            <a:ea typeface="나눔고딕" panose="020D0604000000000000" pitchFamily="50" charset="-127"/>
          </a:endParaRPr>
        </a:p>
        <a:p>
          <a:pPr lvl="0" algn="ctr" defTabSz="9779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ko-KR" sz="2200" kern="1200" dirty="0">
              <a:latin typeface="나눔고딕" panose="020D0604000000000000" pitchFamily="50" charset="-127"/>
              <a:ea typeface="나눔고딕" panose="020D0604000000000000" pitchFamily="50" charset="-127"/>
            </a:rPr>
            <a:t>11</a:t>
          </a:r>
          <a:r>
            <a:rPr lang="ko-KR" altLang="en-US" sz="2200" kern="1200" dirty="0">
              <a:latin typeface="나눔고딕" panose="020D0604000000000000" pitchFamily="50" charset="-127"/>
              <a:ea typeface="나눔고딕" panose="020D0604000000000000" pitchFamily="50" charset="-127"/>
            </a:rPr>
            <a:t>개소</a:t>
          </a:r>
        </a:p>
      </dsp:txBody>
      <dsp:txXfrm rot="-5400000">
        <a:off x="1204701" y="3886107"/>
        <a:ext cx="1732322" cy="1115480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B2D0B97-0C3A-4A32-BE31-BA2F01A039E0}">
      <dsp:nvSpPr>
        <dsp:cNvPr id="0" name=""/>
        <dsp:cNvSpPr/>
      </dsp:nvSpPr>
      <dsp:spPr>
        <a:xfrm rot="5400000">
          <a:off x="5117170" y="-445192"/>
          <a:ext cx="1669231" cy="3090449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2200" kern="1200" dirty="0">
              <a:latin typeface="나눔고딕" panose="020D0604000000000000" pitchFamily="50" charset="-127"/>
              <a:ea typeface="나눔고딕" panose="020D0604000000000000" pitchFamily="50" charset="-127"/>
            </a:rPr>
            <a:t>부산 울산 경남</a:t>
          </a:r>
          <a:endParaRPr lang="en-US" altLang="ko-KR" sz="2200" kern="1200" dirty="0">
            <a:latin typeface="나눔고딕" panose="020D0604000000000000" pitchFamily="50" charset="-127"/>
            <a:ea typeface="나눔고딕" panose="020D0604000000000000" pitchFamily="50" charset="-127"/>
          </a:endParaRPr>
        </a:p>
        <a:p>
          <a:pPr lvl="0" algn="ctr" defTabSz="9779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ko-KR" sz="2200" kern="1200" dirty="0" smtClean="0">
              <a:latin typeface="나눔고딕" panose="020D0604000000000000" pitchFamily="50" charset="-127"/>
              <a:ea typeface="나눔고딕" panose="020D0604000000000000" pitchFamily="50" charset="-127"/>
            </a:rPr>
            <a:t>509</a:t>
          </a:r>
          <a:r>
            <a:rPr lang="ko-KR" altLang="en-US" sz="2200" kern="1200" dirty="0" smtClean="0">
              <a:latin typeface="나눔고딕" panose="020D0604000000000000" pitchFamily="50" charset="-127"/>
              <a:ea typeface="나눔고딕" panose="020D0604000000000000" pitchFamily="50" charset="-127"/>
            </a:rPr>
            <a:t>건</a:t>
          </a:r>
          <a:endParaRPr lang="ko-KR" altLang="en-US" sz="2200" kern="1200" dirty="0">
            <a:latin typeface="나눔고딕" panose="020D0604000000000000" pitchFamily="50" charset="-127"/>
            <a:ea typeface="나눔고딕" panose="020D0604000000000000" pitchFamily="50" charset="-127"/>
          </a:endParaRPr>
        </a:p>
      </dsp:txBody>
      <dsp:txXfrm rot="-5400000">
        <a:off x="4921636" y="543622"/>
        <a:ext cx="2060299" cy="1112821"/>
      </dsp:txXfrm>
    </dsp:sp>
    <dsp:sp modelId="{B30978AE-9EF1-465A-A542-A394D851C6DB}">
      <dsp:nvSpPr>
        <dsp:cNvPr id="0" name=""/>
        <dsp:cNvSpPr/>
      </dsp:nvSpPr>
      <dsp:spPr>
        <a:xfrm>
          <a:off x="6241410" y="453402"/>
          <a:ext cx="1953177" cy="135217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F3BB10C-6FD3-4158-A061-E283FA8A2938}">
      <dsp:nvSpPr>
        <dsp:cNvPr id="0" name=""/>
        <dsp:cNvSpPr/>
      </dsp:nvSpPr>
      <dsp:spPr>
        <a:xfrm rot="5400000">
          <a:off x="1475368" y="-485144"/>
          <a:ext cx="1598174" cy="3182658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779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2200" kern="1200" dirty="0">
              <a:latin typeface="나눔고딕" panose="020D0604000000000000" pitchFamily="50" charset="-127"/>
              <a:ea typeface="나눔고딕" panose="020D0604000000000000" pitchFamily="50" charset="-127"/>
            </a:rPr>
            <a:t>서울 강원</a:t>
          </a:r>
          <a:endParaRPr lang="en-US" altLang="ko-KR" sz="2200" kern="1200" dirty="0">
            <a:latin typeface="나눔고딕" panose="020D0604000000000000" pitchFamily="50" charset="-127"/>
            <a:ea typeface="나눔고딕" panose="020D0604000000000000" pitchFamily="50" charset="-127"/>
          </a:endParaRPr>
        </a:p>
        <a:p>
          <a:pPr lvl="0" algn="ctr" defTabSz="9779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ko-KR" sz="2200" kern="1200" dirty="0" smtClean="0">
              <a:latin typeface="나눔고딕" panose="020D0604000000000000" pitchFamily="50" charset="-127"/>
              <a:ea typeface="나눔고딕" panose="020D0604000000000000" pitchFamily="50" charset="-127"/>
            </a:rPr>
            <a:t>1,627</a:t>
          </a:r>
          <a:r>
            <a:rPr lang="ko-KR" altLang="en-US" sz="2200" kern="1200" dirty="0" smtClean="0">
              <a:latin typeface="나눔고딕" panose="020D0604000000000000" pitchFamily="50" charset="-127"/>
              <a:ea typeface="나눔고딕" panose="020D0604000000000000" pitchFamily="50" charset="-127"/>
            </a:rPr>
            <a:t>건</a:t>
          </a:r>
          <a:endParaRPr lang="ko-KR" altLang="en-US" sz="2200" kern="1200" dirty="0">
            <a:latin typeface="나눔고딕" panose="020D0604000000000000" pitchFamily="50" charset="-127"/>
            <a:ea typeface="나눔고딕" panose="020D0604000000000000" pitchFamily="50" charset="-127"/>
          </a:endParaRPr>
        </a:p>
      </dsp:txBody>
      <dsp:txXfrm rot="-5400000">
        <a:off x="1213569" y="573460"/>
        <a:ext cx="2121772" cy="1065450"/>
      </dsp:txXfrm>
    </dsp:sp>
    <dsp:sp modelId="{EA98F2EF-D698-4155-AD24-5F8B2E2B878B}">
      <dsp:nvSpPr>
        <dsp:cNvPr id="0" name=""/>
        <dsp:cNvSpPr/>
      </dsp:nvSpPr>
      <dsp:spPr>
        <a:xfrm rot="5400000">
          <a:off x="2824181" y="1476959"/>
          <a:ext cx="1566444" cy="2546409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2200" kern="1200" dirty="0">
              <a:latin typeface="나눔고딕" panose="020D0604000000000000" pitchFamily="50" charset="-127"/>
              <a:ea typeface="나눔고딕" panose="020D0604000000000000" pitchFamily="50" charset="-127"/>
            </a:rPr>
            <a:t>대구 경북 </a:t>
          </a:r>
          <a:endParaRPr lang="en-US" altLang="ko-KR" sz="2200" kern="1200" dirty="0">
            <a:latin typeface="나눔고딕" panose="020D0604000000000000" pitchFamily="50" charset="-127"/>
            <a:ea typeface="나눔고딕" panose="020D0604000000000000" pitchFamily="50" charset="-127"/>
          </a:endParaRPr>
        </a:p>
        <a:p>
          <a:pPr lvl="0" algn="ctr" defTabSz="9779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ko-KR" sz="2200" kern="1200" dirty="0" smtClean="0">
              <a:latin typeface="나눔고딕" panose="020D0604000000000000" pitchFamily="50" charset="-127"/>
              <a:ea typeface="나눔고딕" panose="020D0604000000000000" pitchFamily="50" charset="-127"/>
            </a:rPr>
            <a:t>209</a:t>
          </a:r>
          <a:r>
            <a:rPr lang="ko-KR" altLang="en-US" sz="2200" kern="1200" dirty="0" smtClean="0">
              <a:latin typeface="나눔고딕" panose="020D0604000000000000" pitchFamily="50" charset="-127"/>
              <a:ea typeface="나눔고딕" panose="020D0604000000000000" pitchFamily="50" charset="-127"/>
            </a:rPr>
            <a:t>건</a:t>
          </a:r>
          <a:endParaRPr lang="ko-KR" altLang="en-US" sz="2200" kern="1200" dirty="0">
            <a:latin typeface="나눔고딕" panose="020D0604000000000000" pitchFamily="50" charset="-127"/>
            <a:ea typeface="나눔고딕" panose="020D0604000000000000" pitchFamily="50" charset="-127"/>
          </a:endParaRPr>
        </a:p>
      </dsp:txBody>
      <dsp:txXfrm rot="-5400000">
        <a:off x="2758600" y="2228016"/>
        <a:ext cx="1697606" cy="1044296"/>
      </dsp:txXfrm>
    </dsp:sp>
    <dsp:sp modelId="{DBCE34A3-1D60-4E4A-B97F-8902099FE178}">
      <dsp:nvSpPr>
        <dsp:cNvPr id="0" name=""/>
        <dsp:cNvSpPr/>
      </dsp:nvSpPr>
      <dsp:spPr>
        <a:xfrm>
          <a:off x="542763" y="2123338"/>
          <a:ext cx="2024109" cy="135217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364318A-4BAB-459E-BA4F-10F1D3D84AB4}">
      <dsp:nvSpPr>
        <dsp:cNvPr id="0" name=""/>
        <dsp:cNvSpPr/>
      </dsp:nvSpPr>
      <dsp:spPr>
        <a:xfrm rot="5400000">
          <a:off x="5909591" y="1446977"/>
          <a:ext cx="1755883" cy="2844310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779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2200" kern="1200" dirty="0">
              <a:latin typeface="나눔고딕" panose="020D0604000000000000" pitchFamily="50" charset="-127"/>
              <a:ea typeface="나눔고딕" panose="020D0604000000000000" pitchFamily="50" charset="-127"/>
            </a:rPr>
            <a:t>광주 전라 제주</a:t>
          </a:r>
          <a:endParaRPr lang="en-US" altLang="ko-KR" sz="2200" kern="1200" dirty="0">
            <a:latin typeface="나눔고딕" panose="020D0604000000000000" pitchFamily="50" charset="-127"/>
            <a:ea typeface="나눔고딕" panose="020D0604000000000000" pitchFamily="50" charset="-127"/>
          </a:endParaRPr>
        </a:p>
        <a:p>
          <a:pPr lvl="0" algn="ctr" defTabSz="9779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ko-KR" sz="2200" kern="1200" dirty="0" smtClean="0">
              <a:latin typeface="나눔고딕" panose="020D0604000000000000" pitchFamily="50" charset="-127"/>
              <a:ea typeface="나눔고딕" panose="020D0604000000000000" pitchFamily="50" charset="-127"/>
            </a:rPr>
            <a:t>281</a:t>
          </a:r>
          <a:r>
            <a:rPr lang="ko-KR" altLang="en-US" sz="2200" kern="1200" dirty="0" smtClean="0">
              <a:latin typeface="나눔고딕" panose="020D0604000000000000" pitchFamily="50" charset="-127"/>
              <a:ea typeface="나눔고딕" panose="020D0604000000000000" pitchFamily="50" charset="-127"/>
            </a:rPr>
            <a:t>건</a:t>
          </a:r>
          <a:endParaRPr lang="ko-KR" altLang="en-US" sz="2200" kern="1200" dirty="0">
            <a:latin typeface="나눔고딕" panose="020D0604000000000000" pitchFamily="50" charset="-127"/>
            <a:ea typeface="나눔고딕" panose="020D0604000000000000" pitchFamily="50" charset="-127"/>
          </a:endParaRPr>
        </a:p>
      </dsp:txBody>
      <dsp:txXfrm rot="-5400000">
        <a:off x="5839430" y="2283837"/>
        <a:ext cx="1896206" cy="1170589"/>
      </dsp:txXfrm>
    </dsp:sp>
    <dsp:sp modelId="{F4826F74-AE4B-491D-B760-ADBB8976EF61}">
      <dsp:nvSpPr>
        <dsp:cNvPr id="0" name=""/>
        <dsp:cNvSpPr/>
      </dsp:nvSpPr>
      <dsp:spPr>
        <a:xfrm rot="5400000">
          <a:off x="4262810" y="3045571"/>
          <a:ext cx="1688499" cy="2675714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2000" kern="1200" dirty="0">
              <a:latin typeface="나눔고딕" panose="020D0604000000000000" pitchFamily="50" charset="-127"/>
              <a:ea typeface="나눔고딕" panose="020D0604000000000000" pitchFamily="50" charset="-127"/>
            </a:rPr>
            <a:t>경기 인천 </a:t>
          </a:r>
          <a:endParaRPr lang="en-US" altLang="ko-KR" sz="2000" kern="1200" dirty="0">
            <a:latin typeface="나눔고딕" panose="020D0604000000000000" pitchFamily="50" charset="-127"/>
            <a:ea typeface="나눔고딕" panose="020D0604000000000000" pitchFamily="50" charset="-127"/>
          </a:endParaRPr>
        </a:p>
        <a:p>
          <a:pPr lvl="0" algn="ctr" defTabSz="8890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ko-KR" sz="2000" kern="1200" dirty="0" smtClean="0">
              <a:latin typeface="나눔고딕" panose="020D0604000000000000" pitchFamily="50" charset="-127"/>
              <a:ea typeface="나눔고딕" panose="020D0604000000000000" pitchFamily="50" charset="-127"/>
            </a:rPr>
            <a:t>803</a:t>
          </a:r>
          <a:r>
            <a:rPr lang="ko-KR" altLang="en-US" sz="2000" kern="1200" dirty="0" smtClean="0">
              <a:latin typeface="나눔고딕" panose="020D0604000000000000" pitchFamily="50" charset="-127"/>
              <a:ea typeface="나눔고딕" panose="020D0604000000000000" pitchFamily="50" charset="-127"/>
            </a:rPr>
            <a:t>건</a:t>
          </a:r>
          <a:endParaRPr lang="ko-KR" altLang="en-US" sz="2000" kern="1200" dirty="0">
            <a:latin typeface="나눔고딕" panose="020D0604000000000000" pitchFamily="50" charset="-127"/>
            <a:ea typeface="나눔고딕" panose="020D0604000000000000" pitchFamily="50" charset="-127"/>
          </a:endParaRPr>
        </a:p>
      </dsp:txBody>
      <dsp:txXfrm rot="-5400000">
        <a:off x="4215155" y="3820596"/>
        <a:ext cx="1783810" cy="1125666"/>
      </dsp:txXfrm>
    </dsp:sp>
    <dsp:sp modelId="{ED8CFC10-80FF-4ACC-A297-B80B5758609B}">
      <dsp:nvSpPr>
        <dsp:cNvPr id="0" name=""/>
        <dsp:cNvSpPr/>
      </dsp:nvSpPr>
      <dsp:spPr>
        <a:xfrm>
          <a:off x="6236581" y="3986949"/>
          <a:ext cx="1962835" cy="135217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257ADE6-4DB4-45F0-A2BA-7559A3CBF67C}">
      <dsp:nvSpPr>
        <dsp:cNvPr id="0" name=""/>
        <dsp:cNvSpPr/>
      </dsp:nvSpPr>
      <dsp:spPr>
        <a:xfrm rot="5400000">
          <a:off x="1234252" y="3144605"/>
          <a:ext cx="1673220" cy="2598484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779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2200" kern="1200" dirty="0">
              <a:latin typeface="나눔고딕" panose="020D0604000000000000" pitchFamily="50" charset="-127"/>
              <a:ea typeface="나눔고딕" panose="020D0604000000000000" pitchFamily="50" charset="-127"/>
            </a:rPr>
            <a:t>대전 충청</a:t>
          </a:r>
          <a:endParaRPr lang="en-US" altLang="ko-KR" sz="2200" kern="1200" dirty="0">
            <a:latin typeface="나눔고딕" panose="020D0604000000000000" pitchFamily="50" charset="-127"/>
            <a:ea typeface="나눔고딕" panose="020D0604000000000000" pitchFamily="50" charset="-127"/>
          </a:endParaRPr>
        </a:p>
        <a:p>
          <a:pPr lvl="0" algn="ctr" defTabSz="9779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ko-KR" sz="2200" kern="1200" dirty="0" smtClean="0">
              <a:latin typeface="나눔고딕" panose="020D0604000000000000" pitchFamily="50" charset="-127"/>
              <a:ea typeface="나눔고딕" panose="020D0604000000000000" pitchFamily="50" charset="-127"/>
            </a:rPr>
            <a:t>631</a:t>
          </a:r>
          <a:r>
            <a:rPr lang="ko-KR" altLang="en-US" sz="2200" kern="1200" dirty="0" smtClean="0">
              <a:latin typeface="나눔고딕" panose="020D0604000000000000" pitchFamily="50" charset="-127"/>
              <a:ea typeface="나눔고딕" panose="020D0604000000000000" pitchFamily="50" charset="-127"/>
            </a:rPr>
            <a:t>건</a:t>
          </a:r>
          <a:endParaRPr lang="ko-KR" altLang="en-US" sz="2200" kern="1200" dirty="0">
            <a:latin typeface="나눔고딕" panose="020D0604000000000000" pitchFamily="50" charset="-127"/>
            <a:ea typeface="나눔고딕" panose="020D0604000000000000" pitchFamily="50" charset="-127"/>
          </a:endParaRPr>
        </a:p>
      </dsp:txBody>
      <dsp:txXfrm rot="-5400000">
        <a:off x="1204701" y="3886107"/>
        <a:ext cx="1732322" cy="111548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9/layout/ReverseList">
  <dgm:title val=""/>
  <dgm:desc val=""/>
  <dgm:catLst>
    <dgm:cat type="relationship" pri="38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40" srcId="0" destId="10" srcOrd="0" destOrd="0"/>
        <dgm:cxn modelId="50" srcId="0" destId="20" srcOrd="1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40" srcId="0" destId="10" srcOrd="0" destOrd="0"/>
        <dgm:cxn modelId="5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40" srcId="0" destId="10" srcOrd="0" destOrd="0"/>
        <dgm:cxn modelId="50" srcId="0" destId="20" srcOrd="1" destOrd="0"/>
      </dgm:cxnLst>
      <dgm:bg/>
      <dgm:whole/>
    </dgm:dataModel>
  </dgm:clrData>
  <dgm:layoutNode name="Name0">
    <dgm:varLst>
      <dgm:chMax val="2"/>
      <dgm:chPref val="2"/>
      <dgm:animLvl val="lvl"/>
    </dgm:varLst>
    <dgm:choose name="Name1">
      <dgm:if name="Name2" axis="ch" ptType="node" func="cnt" op="lte" val="1">
        <dgm:alg type="composite">
          <dgm:param type="ar" val="0.9993"/>
        </dgm:alg>
      </dgm:if>
      <dgm:else name="Name3">
        <dgm:alg type="composite">
          <dgm:param type="ar" val="0.8036"/>
        </dgm:alg>
      </dgm:else>
    </dgm:choose>
    <dgm:shape xmlns:r="http://schemas.openxmlformats.org/officeDocument/2006/relationships" r:blip="">
      <dgm:adjLst/>
    </dgm:shape>
    <dgm:choose name="Name4">
      <dgm:if name="Name5" axis="ch" ptType="node" func="cnt" op="lte" val="1">
        <dgm:constrLst>
          <dgm:constr type="primFontSz" for="des" ptType="node" op="equ" val="65"/>
          <dgm:constr type="l" for="ch" forName="LeftNode" refType="w" fact="0"/>
          <dgm:constr type="t" for="ch" forName="LeftNode" refType="h" fact="0.25"/>
          <dgm:constr type="w" for="ch" forName="LeftNode" refType="w" fact="0.5"/>
          <dgm:constr type="h" for="ch" forName="LeftNode" refType="h"/>
          <dgm:constr type="l" for="ch" forName="LeftText" refType="w" fact="0"/>
          <dgm:constr type="t" for="ch" forName="LeftText" refType="h" fact="0.25"/>
          <dgm:constr type="w" for="ch" forName="LeftText" refType="w" fact="0.5"/>
          <dgm:constr type="h" for="ch" forName="LeftText" refType="h"/>
        </dgm:constrLst>
      </dgm:if>
      <dgm:else name="Name6">
        <dgm:constrLst>
          <dgm:constr type="primFontSz" for="des" ptType="node" op="equ" val="65"/>
          <dgm:constr type="l" for="ch" forName="LeftNode" refType="w" fact="0"/>
          <dgm:constr type="t" for="ch" forName="LeftNode" refType="h" fact="0.1786"/>
          <dgm:constr type="w" for="ch" forName="LeftNode" refType="w" fact="0.4889"/>
          <dgm:constr type="h" for="ch" forName="LeftNode" refType="h" fact="0.6429"/>
          <dgm:constr type="l" for="ch" forName="LeftText" refType="w" fact="0"/>
          <dgm:constr type="t" for="ch" forName="LeftText" refType="h" fact="0.1786"/>
          <dgm:constr type="w" for="ch" forName="LeftText" refType="w" fact="0.4889"/>
          <dgm:constr type="h" for="ch" forName="LeftText" refType="h" fact="0.6429"/>
          <dgm:constr type="l" for="ch" forName="RightNode" refType="w" fact="0.5111"/>
          <dgm:constr type="t" for="ch" forName="RightNode" refType="h" fact="0.1786"/>
          <dgm:constr type="w" for="ch" forName="RightNode" refType="w" fact="0.4889"/>
          <dgm:constr type="h" for="ch" forName="RightNode" refType="h" fact="0.6429"/>
          <dgm:constr type="l" for="ch" forName="RightText" refType="w" fact="0.5111"/>
          <dgm:constr type="t" for="ch" forName="RightText" refType="h" fact="0.1786"/>
          <dgm:constr type="w" for="ch" forName="RightText" refType="w" fact="0.4889"/>
          <dgm:constr type="h" for="ch" forName="RightText" refType="h" fact="0.6429"/>
          <dgm:constr type="l" for="ch" forName="TopArrow" refType="w" fact="0.2444"/>
          <dgm:constr type="t" for="ch" forName="TopArrow" refType="h" fact="0"/>
          <dgm:constr type="w" for="ch" forName="TopArrow" refType="w" fact="0.5111"/>
          <dgm:constr type="h" for="ch" forName="TopArrow" refType="h" fact="0.4107"/>
          <dgm:constr type="l" for="ch" forName="BottomArrow" refType="w" fact="0.2444"/>
          <dgm:constr type="t" for="ch" forName="BottomArrow" refType="h" fact="0.5893"/>
          <dgm:constr type="w" for="ch" forName="BottomArrow" refType="w" fact="0.5111"/>
          <dgm:constr type="h" for="ch" forName="BottomArrow" refType="h" fact="0.4107"/>
        </dgm:constrLst>
      </dgm:else>
    </dgm:choose>
    <dgm:choose name="Name7">
      <dgm:if name="Name8" axis="ch" ptType="node" func="cnt" op="gte" val="1">
        <dgm:layoutNode name="LeftText" styleLbl="revTx" moveWith="LeftNode">
          <dgm:varLst>
            <dgm:bulletEnabled val="1"/>
          </dgm:varLst>
          <dgm:alg type="tx">
            <dgm:param type="txAnchorVert" val="t"/>
            <dgm:param type="parTxLTRAlign" val="l"/>
          </dgm:alg>
          <dgm:choose name="Name9">
            <dgm:if name="Name10" axis="ch" ptType="node" func="cnt" op="lte" val="1">
              <dgm:shape xmlns:r="http://schemas.openxmlformats.org/officeDocument/2006/relationships" type="roundRect" r:blip="" hideGeom="1">
                <dgm:adjLst>
                  <dgm:adj idx="1" val="0.1667"/>
                  <dgm:adj idx="2" val="0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5"/>
                <dgm:constr type="bMarg" refType="primFontSz" fact="0.5"/>
              </dgm:constrLst>
            </dgm:if>
            <dgm:else name="Name11">
              <dgm:shape xmlns:r="http://schemas.openxmlformats.org/officeDocument/2006/relationships" rot="270" type="round2SameRect" r:blip="" hideGeom="1">
                <dgm:adjLst>
                  <dgm:adj idx="1" val="0.1667"/>
                  <dgm:adj idx="2" val="0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45"/>
                <dgm:constr type="tMarg" refType="primFontSz" fact="0.5"/>
                <dgm:constr type="bMarg" refType="primFontSz" fact="0.5"/>
              </dgm:constrLst>
            </dgm:else>
          </dgm:choose>
          <dgm:ruleLst>
            <dgm:rule type="primFontSz" val="5" fact="NaN" max="NaN"/>
          </dgm:ruleLst>
        </dgm:layoutNode>
        <dgm:layoutNode name="LeftNode" styleLbl="bgImgPlace1">
          <dgm:varLst>
            <dgm:chMax val="2"/>
            <dgm:chPref val="2"/>
          </dgm:varLst>
          <dgm:alg type="sp"/>
          <dgm:choose name="Name12">
            <dgm:if name="Name13" axis="ch" ptType="node" func="cnt" op="lte" val="1">
              <dgm:shape xmlns:r="http://schemas.openxmlformats.org/officeDocument/2006/relationships" type="roundRect" r:blip="">
                <dgm:adjLst>
                  <dgm:adj idx="1" val="0.1667"/>
                  <dgm:adj idx="2" val="0"/>
                </dgm:adjLst>
              </dgm:shape>
            </dgm:if>
            <dgm:else name="Name14">
              <dgm:shape xmlns:r="http://schemas.openxmlformats.org/officeDocument/2006/relationships" rot="270" type="round2SameRect" r:blip="">
                <dgm:adjLst>
                  <dgm:adj idx="1" val="0.1667"/>
                  <dgm:adj idx="2" val="0"/>
                </dgm:adjLst>
              </dgm:shape>
            </dgm:else>
          </dgm:choose>
          <dgm:presOf axis="ch desOrSelf" ptType="node node" st="1 1" cnt="1 0"/>
        </dgm:layoutNode>
        <dgm:choose name="Name15">
          <dgm:if name="Name16" axis="ch" ptType="node" func="cnt" op="gte" val="2">
            <dgm:layoutNode name="RightText" styleLbl="revTx" moveWith="RightNode">
              <dgm:varLst>
                <dgm:bulletEnabled val="1"/>
              </dgm:varLst>
              <dgm:alg type="tx">
                <dgm:param type="txAnchorVert" val="t"/>
                <dgm:param type="parTxLTRAlign" val="l"/>
              </dgm:alg>
              <dgm:shape xmlns:r="http://schemas.openxmlformats.org/officeDocument/2006/relationships" rot="90" type="round2SameRect" r:blip="" hideGeom="1">
                <dgm:adjLst>
                  <dgm:adj idx="1" val="0.1667"/>
                  <dgm:adj idx="2" val="0"/>
                </dgm:adjLst>
              </dgm:shape>
              <dgm:presOf axis="ch desOrSelf" ptType="node node" st="2 1" cnt="1 0"/>
              <dgm:constrLst>
                <dgm:constr type="lMarg" refType="primFontSz" fact="0.45"/>
                <dgm:constr type="rMarg" refType="primFontSz" fact="0.3"/>
                <dgm:constr type="tMarg" refType="primFontSz" fact="0.5"/>
                <dgm:constr type="bMarg" refType="primFontSz" fact="0.5"/>
              </dgm:constrLst>
              <dgm:ruleLst>
                <dgm:rule type="primFontSz" val="5" fact="NaN" max="NaN"/>
              </dgm:ruleLst>
            </dgm:layoutNode>
            <dgm:layoutNode name="RightNode" styleLbl="bgImgPlace1">
              <dgm:varLst>
                <dgm:chMax val="0"/>
                <dgm:chPref val="0"/>
              </dgm:varLst>
              <dgm:alg type="sp"/>
              <dgm:shape xmlns:r="http://schemas.openxmlformats.org/officeDocument/2006/relationships" rot="90" type="round2SameRect" r:blip="">
                <dgm:adjLst>
                  <dgm:adj idx="1" val="0.1667"/>
                  <dgm:adj idx="2" val="0"/>
                </dgm:adjLst>
              </dgm:shape>
              <dgm:presOf axis="ch desOrSelf" ptType="node node" st="2 1" cnt="1 0"/>
            </dgm:layoutNode>
            <dgm:layoutNode name="TopArrow">
              <dgm:alg type="sp"/>
              <dgm:shape xmlns:r="http://schemas.openxmlformats.org/officeDocument/2006/relationships" type="circularArrow" r:blip="">
                <dgm:adjLst>
                  <dgm:adj idx="1" val="0.125"/>
                  <dgm:adj idx="2" val="19.0387"/>
                  <dgm:adj idx="3" val="-19.0387"/>
                  <dgm:adj idx="4" val="180"/>
                  <dgm:adj idx="5" val="0.125"/>
                </dgm:adjLst>
              </dgm:shape>
              <dgm:presOf/>
            </dgm:layoutNode>
            <dgm:layoutNode name="BottomArrow">
              <dgm:alg type="sp"/>
              <dgm:shape xmlns:r="http://schemas.openxmlformats.org/officeDocument/2006/relationships" rot="180" type="circularArrow" r:blip="">
                <dgm:adjLst>
                  <dgm:adj idx="1" val="0.125"/>
                  <dgm:adj idx="2" val="19.0387"/>
                  <dgm:adj idx="3" val="-19.0387"/>
                  <dgm:adj idx="4" val="180"/>
                  <dgm:adj idx="5" val="0.125"/>
                </dgm:adjLst>
              </dgm:shape>
              <dgm:presOf/>
            </dgm:layoutNode>
          </dgm:if>
          <dgm:else name="Name17"/>
        </dgm:choose>
      </dgm:if>
      <dgm:else name="Name18"/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8/layout/AlternatingHexagons">
  <dgm:title val=""/>
  <dgm:desc val=""/>
  <dgm:catLst>
    <dgm:cat type="list" pri="1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1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Name0">
    <dgm:varLst>
      <dgm:chMax/>
      <dgm:chPref/>
      <dgm:dir/>
      <dgm:animLvl val="lvl"/>
    </dgm:varLst>
    <dgm:alg type="lin">
      <dgm:param type="linDir" val="fromT"/>
    </dgm:alg>
    <dgm:shape xmlns:r="http://schemas.openxmlformats.org/officeDocument/2006/relationships" r:blip="">
      <dgm:adjLst/>
    </dgm:shape>
    <dgm:constrLst>
      <dgm:constr type="primFontSz" for="des" forName="Parent1" val="65"/>
      <dgm:constr type="primFontSz" for="des" forName="Childtext1" refType="primFontSz" refFor="des" refForName="Parent1" op="lte"/>
      <dgm:constr type="w" for="ch" forName="composite" refType="w"/>
      <dgm:constr type="h" for="ch" forName="composite" refType="h"/>
      <dgm:constr type="h" for="ch" forName="spaceBetweenRectangles" refType="w" refFor="ch" refForName="composite" fact="-0.042"/>
      <dgm:constr type="sp" refType="h" refFor="ch" refForName="composite" op="equ" fact="0.1"/>
    </dgm:constrLst>
    <dgm:forEach name="nodesForEach" axis="ch" ptType="node">
      <dgm:layoutNode name="composite">
        <dgm:alg type="composite">
          <dgm:param type="ar" val="3.6"/>
        </dgm:alg>
        <dgm:shape xmlns:r="http://schemas.openxmlformats.org/officeDocument/2006/relationships" r:blip="">
          <dgm:adjLst/>
        </dgm:shape>
        <dgm:choose name="Name1">
          <dgm:if name="Name2" func="var" arg="dir" op="equ" val="norm">
            <dgm:choose name="Name3">
              <dgm:if name="Name4" axis="self" ptType="node" func="posOdd" op="equ" val="1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/>
                  <dgm:constr type="h" for="ch" forName="BalanceSpacing" refType="h" fact="0.1"/>
                  <dgm:constr type="l" for="ch" forName="BalanceSpacing1" refType="w" fact="0.69"/>
                  <dgm:constr type="t" for="ch" forName="BalanceSpacing1" refType="h" fact="0.2"/>
                  <dgm:constr type="w" for="ch" forName="BalanceSpacing1" refType="w" fact="0.31"/>
                  <dgm:constr type="h" for="ch" forName="BalanceSpacing1" refType="h" fact="0.6"/>
                </dgm:constrLst>
              </dgm:if>
              <dgm:else name="Name5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  <dgm:constr type="l" for="ch" forName="BalanceSpacing1" refType="w" fact="0"/>
                  <dgm:constr type="t" for="ch" forName="BalanceSpacing1" refType="h" fact="0.2"/>
                  <dgm:constr type="w" for="ch" forName="BalanceSpacing1" refType="w" fact="0.3"/>
                  <dgm:constr type="h" for="ch" forName="BalanceSpacing1" refType="h" fact="0.6"/>
                </dgm:constrLst>
              </dgm:else>
            </dgm:choose>
          </dgm:if>
          <dgm:else name="Name6">
            <dgm:choose name="Name7">
              <dgm:if name="Name8" axis="self" ptType="node" func="posOdd" op="equ" val="1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if>
              <dgm:else name="Name9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else>
            </dgm:choose>
          </dgm:else>
        </dgm:choose>
        <dgm:layoutNode name="Parent1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rot="90" type="hexagon" r:blip="">
            <dgm:adjLst>
              <dgm:adj idx="1" val="0.25"/>
              <dgm:adj idx="2" val="1.154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hildtext1" styleLbl="revTx">
          <dgm:varLst>
            <dgm:chMax val="0"/>
            <dgm:chPref val="0"/>
            <dgm:bulletEnabled val="1"/>
          </dgm:varLst>
          <dgm:choose name="Name10">
            <dgm:if name="Name11" func="var" arg="dir" op="equ" val="norm">
              <dgm:choose name="Name12">
                <dgm:if name="Name13" axis="self" ptType="node" func="posOdd" op="equ" val="1">
                  <dgm:alg type="tx">
                    <dgm:param type="parTxLTRAlign" val="l"/>
                  </dgm:alg>
                </dgm:if>
                <dgm:else name="Name14">
                  <dgm:alg type="tx">
                    <dgm:param type="parTxLTRAlign" val="r"/>
                  </dgm:alg>
                </dgm:else>
              </dgm:choose>
            </dgm:if>
            <dgm:else name="Name15">
              <dgm:choose name="Name16">
                <dgm:if name="Name17" axis="self" ptType="node" func="posOdd" op="equ" val="1">
                  <dgm:alg type="tx">
                    <dgm:param type="parTxLTRAlign" val="r"/>
                  </dgm:alg>
                </dgm:if>
                <dgm:else name="Name18">
                  <dgm:alg type="tx">
                    <dgm:param type="parTxLTRAlign" val="l"/>
                  </dgm:alg>
                </dgm:else>
              </dgm:choose>
            </dgm:else>
          </dgm:choose>
          <dgm:shape xmlns:r="http://schemas.openxmlformats.org/officeDocument/2006/relationships" type="rect" r:blip="">
            <dgm:adjLst/>
          </dgm:shape>
          <dgm:presOf axis="des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BalanceSpacing">
          <dgm:alg type="sp"/>
          <dgm:shape xmlns:r="http://schemas.openxmlformats.org/officeDocument/2006/relationships" r:blip="">
            <dgm:adjLst/>
          </dgm:shape>
        </dgm:layoutNode>
        <dgm:layoutNode name="BalanceSpacing1">
          <dgm:alg type="sp"/>
          <dgm:shape xmlns:r="http://schemas.openxmlformats.org/officeDocument/2006/relationships" r:blip="">
            <dgm:adjLst/>
          </dgm:shape>
        </dgm:layoutNode>
        <dgm:forEach name="Name19" axis="followSib" ptType="sibTrans" hideLastTrans="0" cnt="1">
          <dgm:layoutNode name="Accent1Text" styleLbl="node1">
            <dgm:alg type="tx"/>
            <dgm:shape xmlns:r="http://schemas.openxmlformats.org/officeDocument/2006/relationships" rot="90" type="hexagon" r:blip="">
              <dgm:adjLst>
                <dgm:adj idx="1" val="0.25"/>
                <dgm:adj idx="2" val="1.1547"/>
              </dgm:adjLst>
            </dgm:shape>
            <dgm:presOf axis="self" ptType="sibTrans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forEach>
      </dgm:layoutNode>
      <dgm:forEach name="Name2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8/layout/AlternatingHexagons">
  <dgm:title val=""/>
  <dgm:desc val=""/>
  <dgm:catLst>
    <dgm:cat type="list" pri="1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1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Name0">
    <dgm:varLst>
      <dgm:chMax/>
      <dgm:chPref/>
      <dgm:dir/>
      <dgm:animLvl val="lvl"/>
    </dgm:varLst>
    <dgm:alg type="lin">
      <dgm:param type="linDir" val="fromT"/>
    </dgm:alg>
    <dgm:shape xmlns:r="http://schemas.openxmlformats.org/officeDocument/2006/relationships" r:blip="">
      <dgm:adjLst/>
    </dgm:shape>
    <dgm:constrLst>
      <dgm:constr type="primFontSz" for="des" forName="Parent1" val="65"/>
      <dgm:constr type="primFontSz" for="des" forName="Childtext1" refType="primFontSz" refFor="des" refForName="Parent1" op="lte"/>
      <dgm:constr type="w" for="ch" forName="composite" refType="w"/>
      <dgm:constr type="h" for="ch" forName="composite" refType="h"/>
      <dgm:constr type="h" for="ch" forName="spaceBetweenRectangles" refType="w" refFor="ch" refForName="composite" fact="-0.042"/>
      <dgm:constr type="sp" refType="h" refFor="ch" refForName="composite" op="equ" fact="0.1"/>
    </dgm:constrLst>
    <dgm:forEach name="nodesForEach" axis="ch" ptType="node">
      <dgm:layoutNode name="composite">
        <dgm:alg type="composite">
          <dgm:param type="ar" val="3.6"/>
        </dgm:alg>
        <dgm:shape xmlns:r="http://schemas.openxmlformats.org/officeDocument/2006/relationships" r:blip="">
          <dgm:adjLst/>
        </dgm:shape>
        <dgm:choose name="Name1">
          <dgm:if name="Name2" func="var" arg="dir" op="equ" val="norm">
            <dgm:choose name="Name3">
              <dgm:if name="Name4" axis="self" ptType="node" func="posOdd" op="equ" val="1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/>
                  <dgm:constr type="h" for="ch" forName="BalanceSpacing" refType="h" fact="0.1"/>
                  <dgm:constr type="l" for="ch" forName="BalanceSpacing1" refType="w" fact="0.69"/>
                  <dgm:constr type="t" for="ch" forName="BalanceSpacing1" refType="h" fact="0.2"/>
                  <dgm:constr type="w" for="ch" forName="BalanceSpacing1" refType="w" fact="0.31"/>
                  <dgm:constr type="h" for="ch" forName="BalanceSpacing1" refType="h" fact="0.6"/>
                </dgm:constrLst>
              </dgm:if>
              <dgm:else name="Name5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  <dgm:constr type="l" for="ch" forName="BalanceSpacing1" refType="w" fact="0"/>
                  <dgm:constr type="t" for="ch" forName="BalanceSpacing1" refType="h" fact="0.2"/>
                  <dgm:constr type="w" for="ch" forName="BalanceSpacing1" refType="w" fact="0.3"/>
                  <dgm:constr type="h" for="ch" forName="BalanceSpacing1" refType="h" fact="0.6"/>
                </dgm:constrLst>
              </dgm:else>
            </dgm:choose>
          </dgm:if>
          <dgm:else name="Name6">
            <dgm:choose name="Name7">
              <dgm:if name="Name8" axis="self" ptType="node" func="posOdd" op="equ" val="1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if>
              <dgm:else name="Name9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else>
            </dgm:choose>
          </dgm:else>
        </dgm:choose>
        <dgm:layoutNode name="Parent1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rot="90" type="hexagon" r:blip="">
            <dgm:adjLst>
              <dgm:adj idx="1" val="0.25"/>
              <dgm:adj idx="2" val="1.154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hildtext1" styleLbl="revTx">
          <dgm:varLst>
            <dgm:chMax val="0"/>
            <dgm:chPref val="0"/>
            <dgm:bulletEnabled val="1"/>
          </dgm:varLst>
          <dgm:choose name="Name10">
            <dgm:if name="Name11" func="var" arg="dir" op="equ" val="norm">
              <dgm:choose name="Name12">
                <dgm:if name="Name13" axis="self" ptType="node" func="posOdd" op="equ" val="1">
                  <dgm:alg type="tx">
                    <dgm:param type="parTxLTRAlign" val="l"/>
                  </dgm:alg>
                </dgm:if>
                <dgm:else name="Name14">
                  <dgm:alg type="tx">
                    <dgm:param type="parTxLTRAlign" val="r"/>
                  </dgm:alg>
                </dgm:else>
              </dgm:choose>
            </dgm:if>
            <dgm:else name="Name15">
              <dgm:choose name="Name16">
                <dgm:if name="Name17" axis="self" ptType="node" func="posOdd" op="equ" val="1">
                  <dgm:alg type="tx">
                    <dgm:param type="parTxLTRAlign" val="r"/>
                  </dgm:alg>
                </dgm:if>
                <dgm:else name="Name18">
                  <dgm:alg type="tx">
                    <dgm:param type="parTxLTRAlign" val="l"/>
                  </dgm:alg>
                </dgm:else>
              </dgm:choose>
            </dgm:else>
          </dgm:choose>
          <dgm:shape xmlns:r="http://schemas.openxmlformats.org/officeDocument/2006/relationships" type="rect" r:blip="">
            <dgm:adjLst/>
          </dgm:shape>
          <dgm:presOf axis="des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BalanceSpacing">
          <dgm:alg type="sp"/>
          <dgm:shape xmlns:r="http://schemas.openxmlformats.org/officeDocument/2006/relationships" r:blip="">
            <dgm:adjLst/>
          </dgm:shape>
        </dgm:layoutNode>
        <dgm:layoutNode name="BalanceSpacing1">
          <dgm:alg type="sp"/>
          <dgm:shape xmlns:r="http://schemas.openxmlformats.org/officeDocument/2006/relationships" r:blip="">
            <dgm:adjLst/>
          </dgm:shape>
        </dgm:layoutNode>
        <dgm:forEach name="Name19" axis="followSib" ptType="sibTrans" hideLastTrans="0" cnt="1">
          <dgm:layoutNode name="Accent1Text" styleLbl="node1">
            <dgm:alg type="tx"/>
            <dgm:shape xmlns:r="http://schemas.openxmlformats.org/officeDocument/2006/relationships" rot="90" type="hexagon" r:blip="">
              <dgm:adjLst>
                <dgm:adj idx="1" val="0.25"/>
                <dgm:adj idx="2" val="1.1547"/>
              </dgm:adjLst>
            </dgm:shape>
            <dgm:presOf axis="self" ptType="sibTrans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forEach>
      </dgm:layoutNode>
      <dgm:forEach name="Name2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50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3815373" y="0"/>
            <a:ext cx="2918831" cy="4950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8B5B5D-5E70-4CBA-B74B-B34A183A89A1}" type="datetimeFigureOut">
              <a:rPr lang="ko-KR" altLang="en-US" smtClean="0"/>
              <a:t>2020-10-04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0" y="9371286"/>
            <a:ext cx="2918831" cy="4950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3815373" y="9371286"/>
            <a:ext cx="2918831" cy="4950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315A46D-AA3B-4257-90C1-AF86FC82AF0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0322793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50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15373" y="0"/>
            <a:ext cx="2918831" cy="4950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06E9DB8-29D8-4E46-9BD6-CC5DEFC3F1A2}" type="datetimeFigureOut">
              <a:rPr kumimoji="1" lang="ko-KR" altLang="en-US" smtClean="0"/>
              <a:t>2020-10-04</a:t>
            </a:fld>
            <a:endParaRPr kumimoji="1"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014413" y="1233488"/>
            <a:ext cx="4706937" cy="3328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73577" y="4748163"/>
            <a:ext cx="5388610" cy="388486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ko-KR" altLang="en-US"/>
              <a:t>마스터 텍스트 스타일을 편집하려면 클릭</a:t>
            </a:r>
          </a:p>
          <a:p>
            <a:pPr lvl="1"/>
            <a:r>
              <a:rPr kumimoji="1" lang="ko-KR" altLang="en-US"/>
              <a:t>두 번째 수준</a:t>
            </a:r>
          </a:p>
          <a:p>
            <a:pPr lvl="2"/>
            <a:r>
              <a:rPr kumimoji="1" lang="ko-KR" altLang="en-US"/>
              <a:t>세 번째 수준</a:t>
            </a:r>
          </a:p>
          <a:p>
            <a:pPr lvl="3"/>
            <a:r>
              <a:rPr kumimoji="1" lang="ko-KR" altLang="en-US"/>
              <a:t>네 번째 수준</a:t>
            </a:r>
          </a:p>
          <a:p>
            <a:pPr lvl="4"/>
            <a:r>
              <a:rPr kumimoji="1" lang="ko-KR" altLang="en-US"/>
              <a:t>다섯 번째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9371286"/>
            <a:ext cx="2918831" cy="4950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15373" y="9371286"/>
            <a:ext cx="2918831" cy="4950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2C3E40D-7245-D24B-98D5-FB27B3536EBE}" type="slidenum">
              <a:rPr kumimoji="1" lang="ko-KR" altLang="en-US" smtClean="0"/>
              <a:t>‹#›</a:t>
            </a:fld>
            <a:endParaRPr kumimoji="1" lang="ko-KR" altLang="en-US"/>
          </a:p>
        </p:txBody>
      </p:sp>
    </p:spTree>
    <p:extLst>
      <p:ext uri="{BB962C8B-B14F-4D97-AF65-F5344CB8AC3E}">
        <p14:creationId xmlns:p14="http://schemas.microsoft.com/office/powerpoint/2010/main" val="4457444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42744" rtl="0" eaLnBrk="1" latinLnBrk="1" hangingPunct="1">
      <a:defRPr sz="1369" kern="1200">
        <a:solidFill>
          <a:schemeClr val="tx1"/>
        </a:solidFill>
        <a:latin typeface="+mn-lt"/>
        <a:ea typeface="+mn-ea"/>
        <a:cs typeface="+mn-cs"/>
      </a:defRPr>
    </a:lvl1pPr>
    <a:lvl2pPr marL="521373" algn="l" defTabSz="1042744" rtl="0" eaLnBrk="1" latinLnBrk="1" hangingPunct="1">
      <a:defRPr sz="1369" kern="1200">
        <a:solidFill>
          <a:schemeClr val="tx1"/>
        </a:solidFill>
        <a:latin typeface="+mn-lt"/>
        <a:ea typeface="+mn-ea"/>
        <a:cs typeface="+mn-cs"/>
      </a:defRPr>
    </a:lvl2pPr>
    <a:lvl3pPr marL="1042744" algn="l" defTabSz="1042744" rtl="0" eaLnBrk="1" latinLnBrk="1" hangingPunct="1">
      <a:defRPr sz="1369" kern="1200">
        <a:solidFill>
          <a:schemeClr val="tx1"/>
        </a:solidFill>
        <a:latin typeface="+mn-lt"/>
        <a:ea typeface="+mn-ea"/>
        <a:cs typeface="+mn-cs"/>
      </a:defRPr>
    </a:lvl3pPr>
    <a:lvl4pPr marL="1564117" algn="l" defTabSz="1042744" rtl="0" eaLnBrk="1" latinLnBrk="1" hangingPunct="1">
      <a:defRPr sz="1369" kern="1200">
        <a:solidFill>
          <a:schemeClr val="tx1"/>
        </a:solidFill>
        <a:latin typeface="+mn-lt"/>
        <a:ea typeface="+mn-ea"/>
        <a:cs typeface="+mn-cs"/>
      </a:defRPr>
    </a:lvl4pPr>
    <a:lvl5pPr marL="2085489" algn="l" defTabSz="1042744" rtl="0" eaLnBrk="1" latinLnBrk="1" hangingPunct="1">
      <a:defRPr sz="1369" kern="1200">
        <a:solidFill>
          <a:schemeClr val="tx1"/>
        </a:solidFill>
        <a:latin typeface="+mn-lt"/>
        <a:ea typeface="+mn-ea"/>
        <a:cs typeface="+mn-cs"/>
      </a:defRPr>
    </a:lvl5pPr>
    <a:lvl6pPr marL="2606860" algn="l" defTabSz="1042744" rtl="0" eaLnBrk="1" latinLnBrk="1" hangingPunct="1">
      <a:defRPr sz="1369" kern="1200">
        <a:solidFill>
          <a:schemeClr val="tx1"/>
        </a:solidFill>
        <a:latin typeface="+mn-lt"/>
        <a:ea typeface="+mn-ea"/>
        <a:cs typeface="+mn-cs"/>
      </a:defRPr>
    </a:lvl6pPr>
    <a:lvl7pPr marL="3128233" algn="l" defTabSz="1042744" rtl="0" eaLnBrk="1" latinLnBrk="1" hangingPunct="1">
      <a:defRPr sz="1369" kern="1200">
        <a:solidFill>
          <a:schemeClr val="tx1"/>
        </a:solidFill>
        <a:latin typeface="+mn-lt"/>
        <a:ea typeface="+mn-ea"/>
        <a:cs typeface="+mn-cs"/>
      </a:defRPr>
    </a:lvl7pPr>
    <a:lvl8pPr marL="3649605" algn="l" defTabSz="1042744" rtl="0" eaLnBrk="1" latinLnBrk="1" hangingPunct="1">
      <a:defRPr sz="1369" kern="1200">
        <a:solidFill>
          <a:schemeClr val="tx1"/>
        </a:solidFill>
        <a:latin typeface="+mn-lt"/>
        <a:ea typeface="+mn-ea"/>
        <a:cs typeface="+mn-cs"/>
      </a:defRPr>
    </a:lvl8pPr>
    <a:lvl9pPr marL="4170977" algn="l" defTabSz="1042744" rtl="0" eaLnBrk="1" latinLnBrk="1" hangingPunct="1">
      <a:defRPr sz="1369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2C3E40D-7245-D24B-98D5-FB27B3536EBE}" type="slidenum">
              <a:rPr kumimoji="1" lang="ko-KR" altLang="en-US" smtClean="0"/>
              <a:t>9</a:t>
            </a:fld>
            <a:endParaRPr kumimoji="1" lang="ko-KR" altLang="en-US"/>
          </a:p>
        </p:txBody>
      </p:sp>
    </p:spTree>
    <p:extLst>
      <p:ext uri="{BB962C8B-B14F-4D97-AF65-F5344CB8AC3E}">
        <p14:creationId xmlns:p14="http://schemas.microsoft.com/office/powerpoint/2010/main" val="83017459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2C3E40D-7245-D24B-98D5-FB27B3536EBE}" type="slidenum">
              <a:rPr kumimoji="1" lang="ko-KR" altLang="en-US" smtClean="0"/>
              <a:t>10</a:t>
            </a:fld>
            <a:endParaRPr kumimoji="1" lang="ko-KR" altLang="en-US"/>
          </a:p>
        </p:txBody>
      </p:sp>
    </p:spTree>
    <p:extLst>
      <p:ext uri="{BB962C8B-B14F-4D97-AF65-F5344CB8AC3E}">
        <p14:creationId xmlns:p14="http://schemas.microsoft.com/office/powerpoint/2010/main" val="39449999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886" y="1237197"/>
            <a:ext cx="9088041" cy="2631887"/>
          </a:xfrm>
        </p:spPr>
        <p:txBody>
          <a:bodyPr anchor="b"/>
          <a:lstStyle>
            <a:lvl1pPr algn="ctr">
              <a:defRPr sz="6614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6477" y="3970580"/>
            <a:ext cx="8018860" cy="1825171"/>
          </a:xfrm>
        </p:spPr>
        <p:txBody>
          <a:bodyPr/>
          <a:lstStyle>
            <a:lvl1pPr marL="0" indent="0" algn="ctr">
              <a:buNone/>
              <a:defRPr sz="2646"/>
            </a:lvl1pPr>
            <a:lvl2pPr marL="503972" indent="0" algn="ctr">
              <a:buNone/>
              <a:defRPr sz="2205"/>
            </a:lvl2pPr>
            <a:lvl3pPr marL="1007943" indent="0" algn="ctr">
              <a:buNone/>
              <a:defRPr sz="1984"/>
            </a:lvl3pPr>
            <a:lvl4pPr marL="1511915" indent="0" algn="ctr">
              <a:buNone/>
              <a:defRPr sz="1764"/>
            </a:lvl4pPr>
            <a:lvl5pPr marL="2015886" indent="0" algn="ctr">
              <a:buNone/>
              <a:defRPr sz="1764"/>
            </a:lvl5pPr>
            <a:lvl6pPr marL="2519858" indent="0" algn="ctr">
              <a:buNone/>
              <a:defRPr sz="1764"/>
            </a:lvl6pPr>
            <a:lvl7pPr marL="3023829" indent="0" algn="ctr">
              <a:buNone/>
              <a:defRPr sz="1764"/>
            </a:lvl7pPr>
            <a:lvl8pPr marL="3527801" indent="0" algn="ctr">
              <a:buNone/>
              <a:defRPr sz="1764"/>
            </a:lvl8pPr>
            <a:lvl9pPr marL="4031772" indent="0" algn="ctr">
              <a:buNone/>
              <a:defRPr sz="1764"/>
            </a:lvl9pPr>
          </a:lstStyle>
          <a:p>
            <a:r>
              <a:rPr lang="ko-KR" altLang="en-US"/>
              <a:t>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FC4DD5-987E-D847-8267-D65098F8C4B4}" type="datetimeFigureOut">
              <a:rPr kumimoji="1" lang="ko-KR" altLang="en-US" smtClean="0"/>
              <a:t>2020-10-04</a:t>
            </a:fld>
            <a:endParaRPr kumimoji="1"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22A3C8-116A-9741-8C0D-6C6F63002BC4}" type="slidenum">
              <a:rPr kumimoji="1" lang="ko-KR" altLang="en-US" smtClean="0"/>
              <a:t>‹#›</a:t>
            </a:fld>
            <a:endParaRPr kumimoji="1"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FC4DD5-987E-D847-8267-D65098F8C4B4}" type="datetimeFigureOut">
              <a:rPr kumimoji="1" lang="ko-KR" altLang="en-US" smtClean="0"/>
              <a:t>2020-10-04</a:t>
            </a:fld>
            <a:endParaRPr kumimoji="1"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22A3C8-116A-9741-8C0D-6C6F63002BC4}" type="slidenum">
              <a:rPr kumimoji="1" lang="ko-KR" altLang="en-US" smtClean="0"/>
              <a:t>‹#›</a:t>
            </a:fld>
            <a:endParaRPr kumimoji="1"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51329" y="402483"/>
            <a:ext cx="2305422" cy="6406475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35063" y="402483"/>
            <a:ext cx="6782619" cy="6406475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FC4DD5-987E-D847-8267-D65098F8C4B4}" type="datetimeFigureOut">
              <a:rPr kumimoji="1" lang="ko-KR" altLang="en-US" smtClean="0"/>
              <a:t>2020-10-04</a:t>
            </a:fld>
            <a:endParaRPr kumimoji="1"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22A3C8-116A-9741-8C0D-6C6F63002BC4}" type="slidenum">
              <a:rPr kumimoji="1" lang="ko-KR" altLang="en-US" smtClean="0"/>
              <a:t>‹#›</a:t>
            </a:fld>
            <a:endParaRPr kumimoji="1"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FC4DD5-987E-D847-8267-D65098F8C4B4}" type="datetimeFigureOut">
              <a:rPr kumimoji="1" lang="ko-KR" altLang="en-US" smtClean="0"/>
              <a:t>2020-10-04</a:t>
            </a:fld>
            <a:endParaRPr kumimoji="1"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22A3C8-116A-9741-8C0D-6C6F63002BC4}" type="slidenum">
              <a:rPr kumimoji="1" lang="ko-KR" altLang="en-US" smtClean="0"/>
              <a:t>‹#›</a:t>
            </a:fld>
            <a:endParaRPr kumimoji="1"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9494" y="1884671"/>
            <a:ext cx="9221689" cy="3144614"/>
          </a:xfrm>
        </p:spPr>
        <p:txBody>
          <a:bodyPr anchor="b"/>
          <a:lstStyle>
            <a:lvl1pPr>
              <a:defRPr sz="6614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9494" y="5059035"/>
            <a:ext cx="9221689" cy="1653678"/>
          </a:xfrm>
        </p:spPr>
        <p:txBody>
          <a:bodyPr/>
          <a:lstStyle>
            <a:lvl1pPr marL="0" indent="0">
              <a:buNone/>
              <a:defRPr sz="2646">
                <a:solidFill>
                  <a:schemeClr val="tx1"/>
                </a:solidFill>
              </a:defRPr>
            </a:lvl1pPr>
            <a:lvl2pPr marL="503972" indent="0">
              <a:buNone/>
              <a:defRPr sz="2205">
                <a:solidFill>
                  <a:schemeClr val="tx1">
                    <a:tint val="75000"/>
                  </a:schemeClr>
                </a:solidFill>
              </a:defRPr>
            </a:lvl2pPr>
            <a:lvl3pPr marL="1007943" indent="0">
              <a:buNone/>
              <a:defRPr sz="1984">
                <a:solidFill>
                  <a:schemeClr val="tx1">
                    <a:tint val="75000"/>
                  </a:schemeClr>
                </a:solidFill>
              </a:defRPr>
            </a:lvl3pPr>
            <a:lvl4pPr marL="1511915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4pPr>
            <a:lvl5pPr marL="2015886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5pPr>
            <a:lvl6pPr marL="2519858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6pPr>
            <a:lvl7pPr marL="3023829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7pPr>
            <a:lvl8pPr marL="3527801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8pPr>
            <a:lvl9pPr marL="4031772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FC4DD5-987E-D847-8267-D65098F8C4B4}" type="datetimeFigureOut">
              <a:rPr kumimoji="1" lang="ko-KR" altLang="en-US" smtClean="0"/>
              <a:t>2020-10-04</a:t>
            </a:fld>
            <a:endParaRPr kumimoji="1"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22A3C8-116A-9741-8C0D-6C6F63002BC4}" type="slidenum">
              <a:rPr kumimoji="1" lang="ko-KR" altLang="en-US" smtClean="0"/>
              <a:t>‹#›</a:t>
            </a:fld>
            <a:endParaRPr kumimoji="1"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35062" y="2012414"/>
            <a:ext cx="4544021" cy="4796544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12730" y="2012414"/>
            <a:ext cx="4544021" cy="4796544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FC4DD5-987E-D847-8267-D65098F8C4B4}" type="datetimeFigureOut">
              <a:rPr kumimoji="1" lang="ko-KR" altLang="en-US" smtClean="0"/>
              <a:t>2020-10-04</a:t>
            </a:fld>
            <a:endParaRPr kumimoji="1"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22A3C8-116A-9741-8C0D-6C6F63002BC4}" type="slidenum">
              <a:rPr kumimoji="1" lang="ko-KR" altLang="en-US" smtClean="0"/>
              <a:t>‹#›</a:t>
            </a:fld>
            <a:endParaRPr kumimoji="1"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402484"/>
            <a:ext cx="9221689" cy="1461188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1853171"/>
            <a:ext cx="4523137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36456" y="2761381"/>
            <a:ext cx="4523137" cy="4061576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12731" y="1853171"/>
            <a:ext cx="4545413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12731" y="2761381"/>
            <a:ext cx="4545413" cy="4061576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FC4DD5-987E-D847-8267-D65098F8C4B4}" type="datetimeFigureOut">
              <a:rPr kumimoji="1" lang="ko-KR" altLang="en-US" smtClean="0"/>
              <a:t>2020-10-04</a:t>
            </a:fld>
            <a:endParaRPr kumimoji="1"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22A3C8-116A-9741-8C0D-6C6F63002BC4}" type="slidenum">
              <a:rPr kumimoji="1" lang="ko-KR" altLang="en-US" smtClean="0"/>
              <a:t>‹#›</a:t>
            </a:fld>
            <a:endParaRPr kumimoji="1"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FC4DD5-987E-D847-8267-D65098F8C4B4}" type="datetimeFigureOut">
              <a:rPr kumimoji="1" lang="ko-KR" altLang="en-US" smtClean="0"/>
              <a:t>2020-10-04</a:t>
            </a:fld>
            <a:endParaRPr kumimoji="1"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22A3C8-116A-9741-8C0D-6C6F63002BC4}" type="slidenum">
              <a:rPr kumimoji="1" lang="ko-KR" altLang="en-US" smtClean="0"/>
              <a:t>‹#›</a:t>
            </a:fld>
            <a:endParaRPr kumimoji="1"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백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FC4DD5-987E-D847-8267-D65098F8C4B4}" type="datetimeFigureOut">
              <a:rPr kumimoji="1" lang="ko-KR" altLang="en-US" smtClean="0"/>
              <a:t>2020-10-04</a:t>
            </a:fld>
            <a:endParaRPr kumimoji="1"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22A3C8-116A-9741-8C0D-6C6F63002BC4}" type="slidenum">
              <a:rPr kumimoji="1" lang="ko-KR" altLang="en-US" smtClean="0"/>
              <a:t>‹#›</a:t>
            </a:fld>
            <a:endParaRPr kumimoji="1"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45413" y="1088455"/>
            <a:ext cx="5412730" cy="5372269"/>
          </a:xfrm>
        </p:spPr>
        <p:txBody>
          <a:bodyPr/>
          <a:lstStyle>
            <a:lvl1pPr>
              <a:defRPr sz="3527"/>
            </a:lvl1pPr>
            <a:lvl2pPr>
              <a:defRPr sz="3086"/>
            </a:lvl2pPr>
            <a:lvl3pPr>
              <a:defRPr sz="2646"/>
            </a:lvl3pPr>
            <a:lvl4pPr>
              <a:defRPr sz="2205"/>
            </a:lvl4pPr>
            <a:lvl5pPr>
              <a:defRPr sz="2205"/>
            </a:lvl5pPr>
            <a:lvl6pPr>
              <a:defRPr sz="2205"/>
            </a:lvl6pPr>
            <a:lvl7pPr>
              <a:defRPr sz="2205"/>
            </a:lvl7pPr>
            <a:lvl8pPr>
              <a:defRPr sz="2205"/>
            </a:lvl8pPr>
            <a:lvl9pPr>
              <a:defRPr sz="2205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FC4DD5-987E-D847-8267-D65098F8C4B4}" type="datetimeFigureOut">
              <a:rPr kumimoji="1" lang="ko-KR" altLang="en-US" smtClean="0"/>
              <a:t>2020-10-04</a:t>
            </a:fld>
            <a:endParaRPr kumimoji="1"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22A3C8-116A-9741-8C0D-6C6F63002BC4}" type="slidenum">
              <a:rPr kumimoji="1" lang="ko-KR" altLang="en-US" smtClean="0"/>
              <a:t>‹#›</a:t>
            </a:fld>
            <a:endParaRPr kumimoji="1"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45413" y="1088455"/>
            <a:ext cx="5412730" cy="5372269"/>
          </a:xfrm>
        </p:spPr>
        <p:txBody>
          <a:bodyPr anchor="t"/>
          <a:lstStyle>
            <a:lvl1pPr marL="0" indent="0">
              <a:buNone/>
              <a:defRPr sz="3527"/>
            </a:lvl1pPr>
            <a:lvl2pPr marL="503972" indent="0">
              <a:buNone/>
              <a:defRPr sz="3086"/>
            </a:lvl2pPr>
            <a:lvl3pPr marL="1007943" indent="0">
              <a:buNone/>
              <a:defRPr sz="2646"/>
            </a:lvl3pPr>
            <a:lvl4pPr marL="1511915" indent="0">
              <a:buNone/>
              <a:defRPr sz="2205"/>
            </a:lvl4pPr>
            <a:lvl5pPr marL="2015886" indent="0">
              <a:buNone/>
              <a:defRPr sz="2205"/>
            </a:lvl5pPr>
            <a:lvl6pPr marL="2519858" indent="0">
              <a:buNone/>
              <a:defRPr sz="2205"/>
            </a:lvl6pPr>
            <a:lvl7pPr marL="3023829" indent="0">
              <a:buNone/>
              <a:defRPr sz="2205"/>
            </a:lvl7pPr>
            <a:lvl8pPr marL="3527801" indent="0">
              <a:buNone/>
              <a:defRPr sz="2205"/>
            </a:lvl8pPr>
            <a:lvl9pPr marL="4031772" indent="0">
              <a:buNone/>
              <a:defRPr sz="2205"/>
            </a:lvl9pPr>
          </a:lstStyle>
          <a:p>
            <a:r>
              <a:rPr lang="ko-KR" altLang="en-US"/>
              <a:t>그림을 개체 틀로 끌거나 아이콘을 클릭하여 추가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FC4DD5-987E-D847-8267-D65098F8C4B4}" type="datetimeFigureOut">
              <a:rPr kumimoji="1" lang="ko-KR" altLang="en-US" smtClean="0"/>
              <a:t>2020-10-04</a:t>
            </a:fld>
            <a:endParaRPr kumimoji="1"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22A3C8-116A-9741-8C0D-6C6F63002BC4}" type="slidenum">
              <a:rPr kumimoji="1" lang="ko-KR" altLang="en-US" smtClean="0"/>
              <a:t>‹#›</a:t>
            </a:fld>
            <a:endParaRPr kumimoji="1"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35062" y="402484"/>
            <a:ext cx="9221689" cy="14611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5062" y="2012414"/>
            <a:ext cx="9221689" cy="47965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062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FC4DD5-987E-D847-8267-D65098F8C4B4}" type="datetimeFigureOut">
              <a:rPr kumimoji="1" lang="ko-KR" altLang="en-US" smtClean="0"/>
              <a:t>2020-10-04</a:t>
            </a:fld>
            <a:endParaRPr kumimoji="1"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41663" y="7006700"/>
            <a:ext cx="3608487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51093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22A3C8-116A-9741-8C0D-6C6F63002BC4}" type="slidenum">
              <a:rPr kumimoji="1" lang="ko-KR" altLang="en-US" smtClean="0"/>
              <a:t>‹#›</a:t>
            </a:fld>
            <a:endParaRPr kumimoji="1" lang="ko-KR" altLang="en-US"/>
          </a:p>
        </p:txBody>
      </p:sp>
    </p:spTree>
    <p:extLst>
      <p:ext uri="{BB962C8B-B14F-4D97-AF65-F5344CB8AC3E}">
        <p14:creationId xmlns:p14="http://schemas.microsoft.com/office/powerpoint/2010/main" val="10882736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defTabSz="1007943" rtl="0" eaLnBrk="1" latinLnBrk="1" hangingPunct="1">
        <a:lnSpc>
          <a:spcPct val="90000"/>
        </a:lnSpc>
        <a:spcBef>
          <a:spcPct val="0"/>
        </a:spcBef>
        <a:buNone/>
        <a:defRPr sz="48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986" indent="-251986" algn="l" defTabSz="1007943" rtl="0" eaLnBrk="1" latinLnBrk="1" hangingPunct="1">
        <a:lnSpc>
          <a:spcPct val="90000"/>
        </a:lnSpc>
        <a:spcBef>
          <a:spcPts val="1102"/>
        </a:spcBef>
        <a:buFont typeface="Arial" panose="020B0604020202020204" pitchFamily="34" charset="0"/>
        <a:buChar char="•"/>
        <a:defRPr sz="3086" kern="1200">
          <a:solidFill>
            <a:schemeClr val="tx1"/>
          </a:solidFill>
          <a:latin typeface="+mn-lt"/>
          <a:ea typeface="+mn-ea"/>
          <a:cs typeface="+mn-cs"/>
        </a:defRPr>
      </a:lvl1pPr>
      <a:lvl2pPr marL="755957" indent="-251986" algn="l" defTabSz="1007943" rtl="0" eaLnBrk="1" latinLnBrk="1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259929" indent="-251986" algn="l" defTabSz="1007943" rtl="0" eaLnBrk="1" latinLnBrk="1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205" kern="1200">
          <a:solidFill>
            <a:schemeClr val="tx1"/>
          </a:solidFill>
          <a:latin typeface="+mn-lt"/>
          <a:ea typeface="+mn-ea"/>
          <a:cs typeface="+mn-cs"/>
        </a:defRPr>
      </a:lvl3pPr>
      <a:lvl4pPr marL="1763900" indent="-251986" algn="l" defTabSz="1007943" rtl="0" eaLnBrk="1" latinLnBrk="1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267872" indent="-251986" algn="l" defTabSz="1007943" rtl="0" eaLnBrk="1" latinLnBrk="1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771844" indent="-251986" algn="l" defTabSz="1007943" rtl="0" eaLnBrk="1" latinLnBrk="1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275815" indent="-251986" algn="l" defTabSz="1007943" rtl="0" eaLnBrk="1" latinLnBrk="1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779787" indent="-251986" algn="l" defTabSz="1007943" rtl="0" eaLnBrk="1" latinLnBrk="1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283758" indent="-251986" algn="l" defTabSz="1007943" rtl="0" eaLnBrk="1" latinLnBrk="1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7943" rtl="0" eaLnBrk="1" latinLnBrk="1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defTabSz="1007943" rtl="0" eaLnBrk="1" latinLnBrk="1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defTabSz="1007943" rtl="0" eaLnBrk="1" latinLnBrk="1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defTabSz="1007943" rtl="0" eaLnBrk="1" latinLnBrk="1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defTabSz="1007943" rtl="0" eaLnBrk="1" latinLnBrk="1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defTabSz="1007943" rtl="0" eaLnBrk="1" latinLnBrk="1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defTabSz="1007943" rtl="0" eaLnBrk="1" latinLnBrk="1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defTabSz="1007943" rtl="0" eaLnBrk="1" latinLnBrk="1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defTabSz="1007943" rtl="0" eaLnBrk="1" latinLnBrk="1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5.xml"/><Relationship Id="rId3" Type="http://schemas.openxmlformats.org/officeDocument/2006/relationships/image" Target="../media/image1.png"/><Relationship Id="rId7" Type="http://schemas.openxmlformats.org/officeDocument/2006/relationships/diagramQuickStyle" Target="../diagrams/quickStyle5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diagramLayout" Target="../diagrams/layout5.xml"/><Relationship Id="rId5" Type="http://schemas.openxmlformats.org/officeDocument/2006/relationships/diagramData" Target="../diagrams/data5.xml"/><Relationship Id="rId4" Type="http://schemas.openxmlformats.org/officeDocument/2006/relationships/image" Target="../media/image4.png"/><Relationship Id="rId9" Type="http://schemas.microsoft.com/office/2007/relationships/diagramDrawing" Target="../diagrams/drawing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kead.or.kr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g"/></Relationships>
</file>

<file path=ppt/slides/_rels/slide5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4.png"/><Relationship Id="rId7" Type="http://schemas.openxmlformats.org/officeDocument/2006/relationships/diagramColors" Target="../diagrams/colors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6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.xml"/><Relationship Id="rId13" Type="http://schemas.microsoft.com/office/2007/relationships/diagramDrawing" Target="../diagrams/drawing3.xml"/><Relationship Id="rId3" Type="http://schemas.openxmlformats.org/officeDocument/2006/relationships/image" Target="../media/image4.png"/><Relationship Id="rId7" Type="http://schemas.openxmlformats.org/officeDocument/2006/relationships/diagramColors" Target="../diagrams/colors2.xml"/><Relationship Id="rId12" Type="http://schemas.openxmlformats.org/officeDocument/2006/relationships/diagramColors" Target="../diagrams/colors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diagramQuickStyle" Target="../diagrams/quickStyle2.xml"/><Relationship Id="rId11" Type="http://schemas.openxmlformats.org/officeDocument/2006/relationships/diagramQuickStyle" Target="../diagrams/quickStyle3.xml"/><Relationship Id="rId5" Type="http://schemas.openxmlformats.org/officeDocument/2006/relationships/diagramLayout" Target="../diagrams/layout2.xml"/><Relationship Id="rId10" Type="http://schemas.openxmlformats.org/officeDocument/2006/relationships/diagramLayout" Target="../diagrams/layout3.xml"/><Relationship Id="rId4" Type="http://schemas.openxmlformats.org/officeDocument/2006/relationships/diagramData" Target="../diagrams/data2.xml"/><Relationship Id="rId9" Type="http://schemas.openxmlformats.org/officeDocument/2006/relationships/diagramData" Target="../diagrams/data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jpg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jp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4.xml"/><Relationship Id="rId3" Type="http://schemas.openxmlformats.org/officeDocument/2006/relationships/image" Target="../media/image1.png"/><Relationship Id="rId7" Type="http://schemas.openxmlformats.org/officeDocument/2006/relationships/diagramQuickStyle" Target="../diagrams/quickStyle4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diagramLayout" Target="../diagrams/layout4.xml"/><Relationship Id="rId5" Type="http://schemas.openxmlformats.org/officeDocument/2006/relationships/diagramData" Target="../diagrams/data4.xml"/><Relationship Id="rId4" Type="http://schemas.openxmlformats.org/officeDocument/2006/relationships/image" Target="../media/image4.png"/><Relationship Id="rId9" Type="http://schemas.microsoft.com/office/2007/relationships/diagramDrawing" Target="../diagrams/drawing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0691813" cy="7558636"/>
          </a:xfrm>
          <a:prstGeom prst="rect">
            <a:avLst/>
          </a:prstGeom>
        </p:spPr>
      </p:pic>
      <p:sp>
        <p:nvSpPr>
          <p:cNvPr id="7" name="텍스트 상자 6"/>
          <p:cNvSpPr txBox="1"/>
          <p:nvPr/>
        </p:nvSpPr>
        <p:spPr>
          <a:xfrm>
            <a:off x="549629" y="1750956"/>
            <a:ext cx="812984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ko-KR" altLang="en-US" sz="4000" b="1" dirty="0">
                <a:solidFill>
                  <a:srgbClr val="0054A6"/>
                </a:solidFill>
                <a:latin typeface="나눔고딕" panose="020D0604000000000000" pitchFamily="50" charset="-127"/>
                <a:ea typeface="나눔고딕" panose="020D0604000000000000" pitchFamily="50" charset="-127"/>
                <a:cs typeface="Nanum Gothic" charset="-127"/>
              </a:rPr>
              <a:t>직장 내 장애인 인식개선교육 현황</a:t>
            </a:r>
            <a:endParaRPr kumimoji="1" lang="en-US" altLang="ko-KR" sz="4000" b="1" dirty="0">
              <a:solidFill>
                <a:srgbClr val="0054A6"/>
              </a:solidFill>
              <a:latin typeface="나눔고딕" panose="020D0604000000000000" pitchFamily="50" charset="-127"/>
              <a:ea typeface="나눔고딕" panose="020D0604000000000000" pitchFamily="50" charset="-127"/>
              <a:cs typeface="Nanum Gothic" charset="-127"/>
            </a:endParaRPr>
          </a:p>
          <a:p>
            <a:r>
              <a:rPr kumimoji="1" lang="ko-KR" altLang="en-US" sz="4000" b="1" dirty="0">
                <a:solidFill>
                  <a:srgbClr val="0054A6"/>
                </a:solidFill>
                <a:latin typeface="나눔고딕" panose="020D0604000000000000" pitchFamily="50" charset="-127"/>
                <a:ea typeface="나눔고딕" panose="020D0604000000000000" pitchFamily="50" charset="-127"/>
                <a:cs typeface="Nanum Gothic" charset="-127"/>
              </a:rPr>
              <a:t>및 지원정책 소개</a:t>
            </a:r>
          </a:p>
        </p:txBody>
      </p:sp>
      <p:sp>
        <p:nvSpPr>
          <p:cNvPr id="9" name="텍스트 상자 8"/>
          <p:cNvSpPr txBox="1"/>
          <p:nvPr/>
        </p:nvSpPr>
        <p:spPr>
          <a:xfrm>
            <a:off x="720582" y="4121285"/>
            <a:ext cx="245131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hr-HR" altLang="ko-KR" sz="2400" b="1" dirty="0">
                <a:solidFill>
                  <a:srgbClr val="0054A6"/>
                </a:solidFill>
                <a:latin typeface="나눔고딕" panose="020D0604000000000000" pitchFamily="50" charset="-127"/>
                <a:ea typeface="나눔고딕" panose="020D0604000000000000" pitchFamily="50" charset="-127"/>
                <a:cs typeface="Nanum Gothic" charset="-127"/>
              </a:rPr>
              <a:t>20</a:t>
            </a:r>
            <a:r>
              <a:rPr kumimoji="1" lang="en-US" altLang="ko-KR" sz="2400" b="1" dirty="0">
                <a:solidFill>
                  <a:srgbClr val="0054A6"/>
                </a:solidFill>
                <a:latin typeface="나눔고딕" panose="020D0604000000000000" pitchFamily="50" charset="-127"/>
                <a:ea typeface="나눔고딕" panose="020D0604000000000000" pitchFamily="50" charset="-127"/>
                <a:cs typeface="Nanum Gothic" charset="-127"/>
              </a:rPr>
              <a:t>20</a:t>
            </a:r>
            <a:r>
              <a:rPr kumimoji="1" lang="hr-HR" altLang="ko-KR" sz="2400" b="1" dirty="0">
                <a:solidFill>
                  <a:srgbClr val="0054A6"/>
                </a:solidFill>
                <a:latin typeface="나눔고딕" panose="020D0604000000000000" pitchFamily="50" charset="-127"/>
                <a:ea typeface="나눔고딕" panose="020D0604000000000000" pitchFamily="50" charset="-127"/>
                <a:cs typeface="Nanum Gothic" charset="-127"/>
              </a:rPr>
              <a:t>. </a:t>
            </a:r>
            <a:r>
              <a:rPr kumimoji="1" lang="en-US" altLang="ko-KR" sz="2400" b="1" dirty="0">
                <a:solidFill>
                  <a:srgbClr val="0054A6"/>
                </a:solidFill>
                <a:latin typeface="나눔고딕" panose="020D0604000000000000" pitchFamily="50" charset="-127"/>
                <a:ea typeface="나눔고딕" panose="020D0604000000000000" pitchFamily="50" charset="-127"/>
                <a:cs typeface="Nanum Gothic" charset="-127"/>
              </a:rPr>
              <a:t>10</a:t>
            </a:r>
            <a:r>
              <a:rPr kumimoji="1" lang="hr-HR" altLang="ko-KR" sz="2400" b="1" dirty="0">
                <a:solidFill>
                  <a:srgbClr val="0054A6"/>
                </a:solidFill>
                <a:latin typeface="나눔고딕" panose="020D0604000000000000" pitchFamily="50" charset="-127"/>
                <a:ea typeface="나눔고딕" panose="020D0604000000000000" pitchFamily="50" charset="-127"/>
                <a:cs typeface="Nanum Gothic" charset="-127"/>
              </a:rPr>
              <a:t>. </a:t>
            </a:r>
            <a:r>
              <a:rPr kumimoji="1" lang="en-US" altLang="ko-KR" sz="2400" b="1" dirty="0">
                <a:solidFill>
                  <a:srgbClr val="0054A6"/>
                </a:solidFill>
                <a:latin typeface="나눔고딕" panose="020D0604000000000000" pitchFamily="50" charset="-127"/>
                <a:ea typeface="나눔고딕" panose="020D0604000000000000" pitchFamily="50" charset="-127"/>
                <a:cs typeface="Nanum Gothic" charset="-127"/>
              </a:rPr>
              <a:t>6(</a:t>
            </a:r>
            <a:r>
              <a:rPr kumimoji="1" lang="ko-KR" altLang="en-US" sz="2400" b="1" dirty="0">
                <a:solidFill>
                  <a:srgbClr val="0054A6"/>
                </a:solidFill>
                <a:latin typeface="나눔고딕" panose="020D0604000000000000" pitchFamily="50" charset="-127"/>
                <a:ea typeface="나눔고딕" panose="020D0604000000000000" pitchFamily="50" charset="-127"/>
                <a:cs typeface="Nanum Gothic" charset="-127"/>
              </a:rPr>
              <a:t>화</a:t>
            </a:r>
            <a:r>
              <a:rPr kumimoji="1" lang="en-US" altLang="ko-KR" sz="2400" b="1" dirty="0">
                <a:solidFill>
                  <a:srgbClr val="0054A6"/>
                </a:solidFill>
                <a:latin typeface="나눔고딕" panose="020D0604000000000000" pitchFamily="50" charset="-127"/>
                <a:ea typeface="나눔고딕" panose="020D0604000000000000" pitchFamily="50" charset="-127"/>
                <a:cs typeface="Nanum Gothic" charset="-127"/>
              </a:rPr>
              <a:t>).</a:t>
            </a:r>
            <a:endParaRPr kumimoji="1" lang="ko-KR" altLang="en-US" sz="2400" b="1" dirty="0">
              <a:solidFill>
                <a:srgbClr val="0054A6"/>
              </a:solidFill>
              <a:latin typeface="나눔고딕" panose="020D0604000000000000" pitchFamily="50" charset="-127"/>
              <a:ea typeface="나눔고딕" panose="020D0604000000000000" pitchFamily="50" charset="-127"/>
              <a:cs typeface="Nanum Gothic" charset="-127"/>
            </a:endParaRPr>
          </a:p>
        </p:txBody>
      </p:sp>
      <p:sp>
        <p:nvSpPr>
          <p:cNvPr id="10" name="텍스트 상자 9"/>
          <p:cNvSpPr txBox="1"/>
          <p:nvPr/>
        </p:nvSpPr>
        <p:spPr>
          <a:xfrm>
            <a:off x="555472" y="656087"/>
            <a:ext cx="27815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ko-KR" altLang="en-US" sz="2400" dirty="0">
                <a:solidFill>
                  <a:srgbClr val="0054A6"/>
                </a:solidFill>
                <a:latin typeface="나눔고딕" panose="020D0604000000000000" pitchFamily="50" charset="-127"/>
                <a:ea typeface="나눔고딕" panose="020D0604000000000000" pitchFamily="50" charset="-127"/>
                <a:cs typeface="Nanum Gothic" charset="-127"/>
              </a:rPr>
              <a:t>한국장애인고용공단</a:t>
            </a:r>
          </a:p>
        </p:txBody>
      </p:sp>
      <p:pic>
        <p:nvPicPr>
          <p:cNvPr id="18" name="그림 1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6165" y="5764574"/>
            <a:ext cx="3667716" cy="867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2102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그림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39"/>
            <a:ext cx="10691813" cy="7558636"/>
          </a:xfrm>
          <a:prstGeom prst="rect">
            <a:avLst/>
          </a:prstGeom>
        </p:spPr>
      </p:pic>
      <p:sp>
        <p:nvSpPr>
          <p:cNvPr id="8" name="모서리가 둥근 직사각형 7"/>
          <p:cNvSpPr/>
          <p:nvPr/>
        </p:nvSpPr>
        <p:spPr>
          <a:xfrm>
            <a:off x="365074" y="425196"/>
            <a:ext cx="4392456" cy="51976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2200" b="1" spc="-220" dirty="0">
                <a:solidFill>
                  <a:srgbClr val="FFFF00"/>
                </a:solidFill>
                <a:latin typeface="휴먼둥근헤드라인" panose="02030504000101010101" pitchFamily="18" charset="-127"/>
                <a:ea typeface="휴먼둥근헤드라인" panose="02030504000101010101" pitchFamily="18" charset="-127"/>
              </a:rPr>
              <a:t>  4. </a:t>
            </a:r>
            <a:r>
              <a:rPr lang="ko-KR" altLang="en-US" sz="2200" b="1" spc="-220" dirty="0">
                <a:solidFill>
                  <a:srgbClr val="FFFF00"/>
                </a:solidFill>
                <a:latin typeface="휴먼둥근헤드라인" panose="02030504000101010101" pitchFamily="18" charset="-127"/>
                <a:ea typeface="휴먼둥근헤드라인" panose="02030504000101010101" pitchFamily="18" charset="-127"/>
              </a:rPr>
              <a:t>강사지원사업 </a:t>
            </a:r>
            <a:r>
              <a:rPr lang="ko-KR" altLang="en-US" sz="2200" b="1" spc="-220" dirty="0" smtClean="0">
                <a:solidFill>
                  <a:srgbClr val="FFFF00"/>
                </a:solidFill>
                <a:latin typeface="휴먼둥근헤드라인" panose="02030504000101010101" pitchFamily="18" charset="-127"/>
                <a:ea typeface="휴먼둥근헤드라인" panose="02030504000101010101" pitchFamily="18" charset="-127"/>
              </a:rPr>
              <a:t>사업실적</a:t>
            </a:r>
            <a:r>
              <a:rPr lang="en-US" altLang="ko-KR" sz="2200" b="1" spc="-220" dirty="0" smtClean="0">
                <a:solidFill>
                  <a:srgbClr val="FFFF00"/>
                </a:solidFill>
                <a:latin typeface="휴먼둥근헤드라인" panose="02030504000101010101" pitchFamily="18" charset="-127"/>
                <a:ea typeface="휴먼둥근헤드라인" panose="02030504000101010101" pitchFamily="18" charset="-127"/>
              </a:rPr>
              <a:t> </a:t>
            </a:r>
            <a:r>
              <a:rPr lang="ko-KR" altLang="en-US" sz="2200" b="1" spc="-220" dirty="0" smtClean="0">
                <a:solidFill>
                  <a:srgbClr val="FFFF00"/>
                </a:solidFill>
                <a:latin typeface="휴먼둥근헤드라인" panose="02030504000101010101" pitchFamily="18" charset="-127"/>
                <a:ea typeface="휴먼둥근헤드라인" panose="02030504000101010101" pitchFamily="18" charset="-127"/>
              </a:rPr>
              <a:t>현황</a:t>
            </a:r>
            <a:endParaRPr lang="ko-KR" altLang="en-US" sz="2200" b="1" spc="110" dirty="0">
              <a:solidFill>
                <a:srgbClr val="FFFF00"/>
              </a:solidFill>
              <a:latin typeface="휴먼둥근헤드라인" panose="02030504000101010101" pitchFamily="18" charset="-127"/>
              <a:ea typeface="휴먼둥근헤드라인" panose="02030504000101010101" pitchFamily="18" charset="-127"/>
            </a:endParaRPr>
          </a:p>
        </p:txBody>
      </p:sp>
      <p:pic>
        <p:nvPicPr>
          <p:cNvPr id="13" name="Picture 3" descr="C:\Documents and Settings\floor_2\바탕 화면\0\한국장애인고용공단명\AI\시그니춰_기본형.png">
            <a:extLst>
              <a:ext uri="{FF2B5EF4-FFF2-40B4-BE49-F238E27FC236}">
                <a16:creationId xmlns:a16="http://schemas.microsoft.com/office/drawing/2014/main" id="{24B46D7F-D9E6-4605-85C6-AE7C09EC9C5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3318" y="6614715"/>
            <a:ext cx="2372898" cy="6597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14" name="다이어그램 13">
            <a:extLst>
              <a:ext uri="{FF2B5EF4-FFF2-40B4-BE49-F238E27FC236}">
                <a16:creationId xmlns:a16="http://schemas.microsoft.com/office/drawing/2014/main" id="{82A3F9C5-B783-42BC-91ED-BA13785693D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532570054"/>
              </p:ext>
            </p:extLst>
          </p:nvPr>
        </p:nvGraphicFramePr>
        <p:xfrm>
          <a:off x="-91578" y="1333598"/>
          <a:ext cx="8838014" cy="5509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7107596" y="2855837"/>
            <a:ext cx="22674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anose="020D0604000000000000" pitchFamily="50" charset="-127"/>
                <a:ea typeface="나눔고딕" panose="020D0604000000000000" pitchFamily="50" charset="-127"/>
              </a:rPr>
              <a:t>➠ </a:t>
            </a:r>
            <a:r>
              <a:rPr lang="ko-KR" alt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anose="020D0604000000000000" pitchFamily="50" charset="-127"/>
                <a:ea typeface="나눔고딕" panose="020D0604000000000000" pitchFamily="50" charset="-127"/>
              </a:rPr>
              <a:t>경남 </a:t>
            </a:r>
            <a:r>
              <a:rPr lang="en-US" altLang="ko-KR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anose="020D0604000000000000" pitchFamily="50" charset="-127"/>
                <a:ea typeface="나눔고딕" panose="020D0604000000000000" pitchFamily="50" charset="-127"/>
              </a:rPr>
              <a:t>151</a:t>
            </a:r>
            <a:r>
              <a:rPr lang="ko-KR" alt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anose="020D0604000000000000" pitchFamily="50" charset="-127"/>
                <a:ea typeface="나눔고딕" panose="020D0604000000000000" pitchFamily="50" charset="-127"/>
              </a:rPr>
              <a:t>건</a:t>
            </a:r>
            <a:endParaRPr lang="ko-KR" altLang="en-US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086208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 descr="C:\Documents and Settings\floor_2\바탕 화면\0\한국장애인고용공단명\AI\시그니춰_기본형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3318" y="6614715"/>
            <a:ext cx="2372898" cy="6597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그림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625" y="10664"/>
            <a:ext cx="10691813" cy="7558636"/>
          </a:xfrm>
          <a:prstGeom prst="rect">
            <a:avLst/>
          </a:prstGeom>
        </p:spPr>
      </p:pic>
      <p:sp>
        <p:nvSpPr>
          <p:cNvPr id="6" name="제목 5"/>
          <p:cNvSpPr>
            <a:spLocks noGrp="1"/>
          </p:cNvSpPr>
          <p:nvPr>
            <p:ph type="ctrTitle"/>
          </p:nvPr>
        </p:nvSpPr>
        <p:spPr>
          <a:xfrm>
            <a:off x="385779" y="4384336"/>
            <a:ext cx="8544214" cy="1982255"/>
          </a:xfrm>
        </p:spPr>
        <p:txBody>
          <a:bodyPr rtlCol="0">
            <a:noAutofit/>
          </a:bodyPr>
          <a:lstStyle/>
          <a:p>
            <a:pPr algn="l" fontAlgn="base">
              <a:lnSpc>
                <a:spcPct val="100000"/>
              </a:lnSpc>
            </a:pPr>
            <a:r>
              <a:rPr lang="ko-KR" altLang="en-US" sz="20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① 강사가 사업장을 방문하여</a:t>
            </a:r>
            <a:r>
              <a:rPr lang="en-US" altLang="ko-KR" sz="20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, </a:t>
            </a:r>
            <a:r>
              <a:rPr lang="ko-KR" altLang="en-US" sz="2000" u="sng" dirty="0">
                <a:latin typeface="나눔고딕" panose="020D0604000000000000" pitchFamily="50" charset="-127"/>
                <a:ea typeface="나눔고딕" panose="020D0604000000000000" pitchFamily="50" charset="-127"/>
              </a:rPr>
              <a:t>실시간 방송</a:t>
            </a:r>
            <a:r>
              <a:rPr lang="en-US" altLang="ko-KR" sz="20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(</a:t>
            </a:r>
            <a:r>
              <a:rPr lang="ko-KR" altLang="en-US" sz="20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영상 방송</a:t>
            </a:r>
            <a:r>
              <a:rPr lang="en-US" altLang="ko-KR" sz="20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, </a:t>
            </a:r>
            <a:r>
              <a:rPr lang="ko-KR" altLang="en-US" sz="20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불가피한 경우</a:t>
            </a:r>
            <a:r>
              <a:rPr lang="en-US" altLang="ko-KR" sz="2000" dirty="0">
                <a:latin typeface="나눔고딕" panose="020D0604000000000000" pitchFamily="50" charset="-127"/>
                <a:ea typeface="나눔고딕" panose="020D0604000000000000" pitchFamily="50" charset="-127"/>
              </a:rPr>
              <a:t/>
            </a:r>
            <a:br>
              <a:rPr lang="en-US" altLang="ko-KR" sz="2000" dirty="0">
                <a:latin typeface="나눔고딕" panose="020D0604000000000000" pitchFamily="50" charset="-127"/>
                <a:ea typeface="나눔고딕" panose="020D0604000000000000" pitchFamily="50" charset="-127"/>
              </a:rPr>
            </a:br>
            <a:r>
              <a:rPr lang="en-US" altLang="ko-KR" sz="800" dirty="0">
                <a:latin typeface="나눔고딕" panose="020D0604000000000000" pitchFamily="50" charset="-127"/>
                <a:ea typeface="나눔고딕" panose="020D0604000000000000" pitchFamily="50" charset="-127"/>
              </a:rPr>
              <a:t/>
            </a:r>
            <a:br>
              <a:rPr lang="en-US" altLang="ko-KR" sz="800" dirty="0">
                <a:latin typeface="나눔고딕" panose="020D0604000000000000" pitchFamily="50" charset="-127"/>
                <a:ea typeface="나눔고딕" panose="020D0604000000000000" pitchFamily="50" charset="-127"/>
              </a:rPr>
            </a:br>
            <a:r>
              <a:rPr lang="en-US" altLang="ko-KR" sz="20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   </a:t>
            </a:r>
            <a:r>
              <a:rPr lang="ko-KR" altLang="en-US" sz="20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 음향방송</a:t>
            </a:r>
            <a:r>
              <a:rPr lang="en-US" altLang="ko-KR" sz="20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) </a:t>
            </a:r>
            <a:r>
              <a:rPr lang="ko-KR" altLang="en-US" sz="20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방식으로 교육 가능</a:t>
            </a:r>
            <a:r>
              <a:rPr lang="en-US" altLang="ko-KR" sz="2000" dirty="0">
                <a:latin typeface="나눔고딕" panose="020D0604000000000000" pitchFamily="50" charset="-127"/>
                <a:ea typeface="나눔고딕" panose="020D0604000000000000" pitchFamily="50" charset="-127"/>
              </a:rPr>
              <a:t/>
            </a:r>
            <a:br>
              <a:rPr lang="en-US" altLang="ko-KR" sz="2000" dirty="0">
                <a:latin typeface="나눔고딕" panose="020D0604000000000000" pitchFamily="50" charset="-127"/>
                <a:ea typeface="나눔고딕" panose="020D0604000000000000" pitchFamily="50" charset="-127"/>
              </a:rPr>
            </a:br>
            <a:r>
              <a:rPr lang="ko-KR" altLang="en-US" sz="2000" dirty="0">
                <a:latin typeface="나눔고딕" panose="020D0604000000000000" pitchFamily="50" charset="-127"/>
                <a:ea typeface="나눔고딕" panose="020D0604000000000000" pitchFamily="50" charset="-127"/>
              </a:rPr>
              <a:t/>
            </a:r>
            <a:br>
              <a:rPr lang="ko-KR" altLang="en-US" sz="2000" dirty="0">
                <a:latin typeface="나눔고딕" panose="020D0604000000000000" pitchFamily="50" charset="-127"/>
                <a:ea typeface="나눔고딕" panose="020D0604000000000000" pitchFamily="50" charset="-127"/>
              </a:rPr>
            </a:br>
            <a:r>
              <a:rPr lang="ko-KR" altLang="en-US" sz="20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② 강사가 사업장을 방문하지 않더라도</a:t>
            </a:r>
            <a:r>
              <a:rPr lang="en-US" altLang="ko-KR" sz="20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, </a:t>
            </a:r>
            <a:r>
              <a:rPr lang="ko-KR" altLang="en-US" sz="2000" u="sng" dirty="0">
                <a:latin typeface="나눔고딕" panose="020D0604000000000000" pitchFamily="50" charset="-127"/>
                <a:ea typeface="나눔고딕" panose="020D0604000000000000" pitchFamily="50" charset="-127"/>
              </a:rPr>
              <a:t>무료 또는 유료 화상강의</a:t>
            </a:r>
            <a:r>
              <a:rPr lang="en-US" altLang="ko-KR" sz="2000" u="sng" dirty="0">
                <a:latin typeface="나눔고딕" panose="020D0604000000000000" pitchFamily="50" charset="-127"/>
                <a:ea typeface="나눔고딕" panose="020D0604000000000000" pitchFamily="50" charset="-127"/>
              </a:rPr>
              <a:t/>
            </a:r>
            <a:br>
              <a:rPr lang="en-US" altLang="ko-KR" sz="2000" u="sng" dirty="0">
                <a:latin typeface="나눔고딕" panose="020D0604000000000000" pitchFamily="50" charset="-127"/>
                <a:ea typeface="나눔고딕" panose="020D0604000000000000" pitchFamily="50" charset="-127"/>
              </a:rPr>
            </a:br>
            <a:r>
              <a:rPr lang="en-US" altLang="ko-KR" sz="800" u="sng" dirty="0">
                <a:latin typeface="나눔고딕" panose="020D0604000000000000" pitchFamily="50" charset="-127"/>
                <a:ea typeface="나눔고딕" panose="020D0604000000000000" pitchFamily="50" charset="-127"/>
              </a:rPr>
              <a:t/>
            </a:r>
            <a:br>
              <a:rPr lang="en-US" altLang="ko-KR" sz="800" u="sng" dirty="0">
                <a:latin typeface="나눔고딕" panose="020D0604000000000000" pitchFamily="50" charset="-127"/>
                <a:ea typeface="나눔고딕" panose="020D0604000000000000" pitchFamily="50" charset="-127"/>
              </a:rPr>
            </a:br>
            <a:r>
              <a:rPr lang="en-US" altLang="ko-KR" sz="20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    </a:t>
            </a:r>
            <a:r>
              <a:rPr lang="ko-KR" altLang="en-US" sz="2000" u="sng" dirty="0">
                <a:latin typeface="나눔고딕" panose="020D0604000000000000" pitchFamily="50" charset="-127"/>
                <a:ea typeface="나눔고딕" panose="020D0604000000000000" pitchFamily="50" charset="-127"/>
              </a:rPr>
              <a:t>플랫폼</a:t>
            </a:r>
            <a:r>
              <a:rPr lang="ko-KR" altLang="en-US" sz="20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을 활용한 </a:t>
            </a:r>
            <a:r>
              <a:rPr lang="ko-KR" altLang="en-US" sz="2000" u="sng" dirty="0">
                <a:latin typeface="나눔고딕" panose="020D0604000000000000" pitchFamily="50" charset="-127"/>
                <a:ea typeface="나눔고딕" panose="020D0604000000000000" pitchFamily="50" charset="-127"/>
              </a:rPr>
              <a:t>실시간 원격교육</a:t>
            </a:r>
            <a:r>
              <a:rPr lang="ko-KR" altLang="en-US" sz="20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 가능</a:t>
            </a:r>
            <a:r>
              <a:rPr lang="en-US" altLang="ko-KR" sz="2000" dirty="0">
                <a:latin typeface="나눔고딕" panose="020D0604000000000000" pitchFamily="50" charset="-127"/>
                <a:ea typeface="나눔고딕" panose="020D0604000000000000" pitchFamily="50" charset="-127"/>
              </a:rPr>
              <a:t/>
            </a:r>
            <a:br>
              <a:rPr lang="en-US" altLang="ko-KR" sz="2000" dirty="0">
                <a:latin typeface="나눔고딕" panose="020D0604000000000000" pitchFamily="50" charset="-127"/>
                <a:ea typeface="나눔고딕" panose="020D0604000000000000" pitchFamily="50" charset="-127"/>
              </a:rPr>
            </a:br>
            <a:r>
              <a:rPr lang="en-US" altLang="ko-KR" sz="2000" dirty="0">
                <a:latin typeface="나눔고딕" panose="020D0604000000000000" pitchFamily="50" charset="-127"/>
                <a:ea typeface="나눔고딕" panose="020D0604000000000000" pitchFamily="50" charset="-127"/>
              </a:rPr>
              <a:t/>
            </a:r>
            <a:br>
              <a:rPr lang="en-US" altLang="ko-KR" sz="2000" dirty="0">
                <a:latin typeface="나눔고딕" panose="020D0604000000000000" pitchFamily="50" charset="-127"/>
                <a:ea typeface="나눔고딕" panose="020D0604000000000000" pitchFamily="50" charset="-127"/>
              </a:rPr>
            </a:br>
            <a:r>
              <a:rPr lang="ko-KR" altLang="en-US" sz="20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③ 단순 내용전달위주에서 중증장애인 당사자 문화체험 교육 병행</a:t>
            </a:r>
            <a:r>
              <a:rPr lang="en-US" altLang="ko-KR" sz="2000" dirty="0">
                <a:latin typeface="나눔고딕" panose="020D0604000000000000" pitchFamily="50" charset="-127"/>
                <a:ea typeface="나눔고딕" panose="020D0604000000000000" pitchFamily="50" charset="-127"/>
              </a:rPr>
              <a:t/>
            </a:r>
            <a:br>
              <a:rPr lang="en-US" altLang="ko-KR" sz="2000" dirty="0">
                <a:latin typeface="나눔고딕" panose="020D0604000000000000" pitchFamily="50" charset="-127"/>
                <a:ea typeface="나눔고딕" panose="020D0604000000000000" pitchFamily="50" charset="-127"/>
              </a:rPr>
            </a:br>
            <a:r>
              <a:rPr lang="en-US" altLang="ko-KR" sz="2000" dirty="0">
                <a:latin typeface="나눔고딕" panose="020D0604000000000000" pitchFamily="50" charset="-127"/>
                <a:ea typeface="나눔고딕" panose="020D0604000000000000" pitchFamily="50" charset="-127"/>
              </a:rPr>
              <a:t/>
            </a:r>
            <a:br>
              <a:rPr lang="en-US" altLang="ko-KR" sz="2000" dirty="0">
                <a:latin typeface="나눔고딕" panose="020D0604000000000000" pitchFamily="50" charset="-127"/>
                <a:ea typeface="나눔고딕" panose="020D0604000000000000" pitchFamily="50" charset="-127"/>
              </a:rPr>
            </a:br>
            <a:r>
              <a:rPr lang="en-US" altLang="ko-KR" sz="20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④ 1</a:t>
            </a:r>
            <a:r>
              <a:rPr lang="ko-KR" altLang="en-US" sz="20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인 강사 진행방식과 병행하여 </a:t>
            </a:r>
            <a:r>
              <a:rPr lang="en-US" altLang="ko-KR" sz="20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3-4</a:t>
            </a:r>
            <a:r>
              <a:rPr lang="ko-KR" altLang="en-US" sz="20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인 팀으로 구성된 강사진 병행 운영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385779" y="1454797"/>
            <a:ext cx="6838922" cy="1485407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  <a:prstDash val="sysDot"/>
          </a:ln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ko-KR" altLang="en-US" dirty="0">
                <a:latin typeface="나눔고딕" panose="020D0604000000000000" pitchFamily="50" charset="-127"/>
                <a:ea typeface="나눔고딕" panose="020D0604000000000000" pitchFamily="50" charset="-127"/>
              </a:rPr>
              <a:t> 사업장 방문을 통한 집합</a:t>
            </a:r>
            <a:r>
              <a:rPr lang="ko-KR" altLang="en-US" sz="5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 </a:t>
            </a:r>
            <a:r>
              <a:rPr lang="ko-KR" altLang="en-US" dirty="0">
                <a:latin typeface="나눔고딕" panose="020D0604000000000000" pitchFamily="50" charset="-127"/>
                <a:ea typeface="나눔고딕" panose="020D0604000000000000" pitchFamily="50" charset="-127"/>
              </a:rPr>
              <a:t>교육 원칙</a:t>
            </a:r>
            <a:endParaRPr lang="en-US" altLang="ko-KR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>
              <a:lnSpc>
                <a:spcPct val="200000"/>
              </a:lnSpc>
            </a:pPr>
            <a:r>
              <a:rPr lang="ko-KR" altLang="en-US" dirty="0">
                <a:latin typeface="나눔고딕" panose="020D0604000000000000" pitchFamily="50" charset="-127"/>
                <a:ea typeface="나눔고딕" panose="020D0604000000000000" pitchFamily="50" charset="-127"/>
              </a:rPr>
              <a:t> 코로나 </a:t>
            </a:r>
            <a:r>
              <a:rPr lang="en-US" altLang="ko-KR" dirty="0">
                <a:latin typeface="나눔고딕" panose="020D0604000000000000" pitchFamily="50" charset="-127"/>
                <a:ea typeface="나눔고딕" panose="020D0604000000000000" pitchFamily="50" charset="-127"/>
              </a:rPr>
              <a:t>19</a:t>
            </a:r>
            <a:r>
              <a:rPr lang="ko-KR" altLang="en-US" dirty="0">
                <a:latin typeface="나눔고딕" panose="020D0604000000000000" pitchFamily="50" charset="-127"/>
                <a:ea typeface="나눔고딕" panose="020D0604000000000000" pitchFamily="50" charset="-127"/>
              </a:rPr>
              <a:t>에 따른 교육인정범위 한시적 확대 운영</a:t>
            </a:r>
            <a:endParaRPr lang="en-US" altLang="ko-KR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>
              <a:lnSpc>
                <a:spcPct val="200000"/>
              </a:lnSpc>
            </a:pPr>
            <a:endParaRPr lang="ko-KR" altLang="en-US" sz="500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pic>
        <p:nvPicPr>
          <p:cNvPr id="8" name="Picture 3" descr="C:\Documents and Settings\floor_2\바탕 화면\0\한국장애인고용공단명\AI\시그니춰_기본형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5718" y="6767115"/>
            <a:ext cx="2372898" cy="6597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모서리가 둥근 직사각형 8"/>
          <p:cNvSpPr/>
          <p:nvPr/>
        </p:nvSpPr>
        <p:spPr>
          <a:xfrm>
            <a:off x="290491" y="419218"/>
            <a:ext cx="5633231" cy="66746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2200" b="1" spc="-220" dirty="0">
                <a:solidFill>
                  <a:srgbClr val="FFFF00"/>
                </a:solidFill>
                <a:latin typeface="휴먼둥근헤드라인" panose="02030504000101010101" pitchFamily="18" charset="-127"/>
                <a:ea typeface="휴먼둥근헤드라인" panose="02030504000101010101" pitchFamily="18" charset="-127"/>
              </a:rPr>
              <a:t>  5. </a:t>
            </a:r>
            <a:r>
              <a:rPr lang="ko-KR" altLang="en-US" sz="2200" b="1" spc="-220" dirty="0">
                <a:solidFill>
                  <a:srgbClr val="FFFF00"/>
                </a:solidFill>
                <a:latin typeface="휴먼둥근헤드라인" panose="02030504000101010101" pitchFamily="18" charset="-127"/>
                <a:ea typeface="휴먼둥근헤드라인" panose="02030504000101010101" pitchFamily="18" charset="-127"/>
              </a:rPr>
              <a:t>강사지원사업 교육 진행 상황 및 추진방향</a:t>
            </a:r>
            <a:endParaRPr lang="ko-KR" altLang="en-US" sz="2200" b="1" spc="110" dirty="0">
              <a:solidFill>
                <a:srgbClr val="FFFF00"/>
              </a:solidFill>
              <a:latin typeface="휴먼둥근헤드라인" panose="02030504000101010101" pitchFamily="18" charset="-127"/>
              <a:ea typeface="휴먼둥근헤드라인" panose="02030504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350571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그림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39"/>
            <a:ext cx="10691813" cy="7558636"/>
          </a:xfrm>
          <a:prstGeom prst="rect">
            <a:avLst/>
          </a:prstGeom>
        </p:spPr>
      </p:pic>
      <p:pic>
        <p:nvPicPr>
          <p:cNvPr id="4099" name="Picture 3" descr="C:\Documents and Settings\floor_2\바탕 화면\0\한국장애인고용공단명\AI\시그니춰_기본형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3318" y="6614715"/>
            <a:ext cx="2372898" cy="6597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8" name="표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66700181"/>
              </p:ext>
            </p:extLst>
          </p:nvPr>
        </p:nvGraphicFramePr>
        <p:xfrm>
          <a:off x="648187" y="2506319"/>
          <a:ext cx="8028885" cy="1959803"/>
        </p:xfrm>
        <a:graphic>
          <a:graphicData uri="http://schemas.openxmlformats.org/drawingml/2006/table">
            <a:tbl>
              <a:tblPr/>
              <a:tblGrid>
                <a:gridCol w="8028885">
                  <a:extLst>
                    <a:ext uri="{9D8B030D-6E8A-4147-A177-3AD203B41FA5}">
                      <a16:colId xmlns:a16="http://schemas.microsoft.com/office/drawing/2014/main" val="3274453218"/>
                    </a:ext>
                  </a:extLst>
                </a:gridCol>
              </a:tblGrid>
              <a:tr h="1959803">
                <a:tc>
                  <a:txBody>
                    <a:bodyPr/>
                    <a:lstStyle/>
                    <a:p>
                      <a:pPr marL="38100" marR="0" indent="-38100" algn="just" fontAlgn="base" latinLnBrk="1">
                        <a:lnSpc>
                          <a:spcPct val="14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2000" kern="0" spc="-4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‛18</a:t>
                      </a:r>
                      <a:r>
                        <a:rPr lang="ko-KR" altLang="en-US" sz="2000" kern="0" spc="-4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년 </a:t>
                      </a:r>
                      <a:r>
                        <a:rPr lang="en-US" altLang="ko-KR" sz="2000" kern="0" spc="-4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5</a:t>
                      </a:r>
                      <a:r>
                        <a:rPr lang="ko-KR" altLang="en-US" sz="2000" kern="0" spc="-4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월 </a:t>
                      </a:r>
                      <a:r>
                        <a:rPr lang="en-US" altLang="ko-KR" sz="2000" kern="0" spc="-4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29</a:t>
                      </a:r>
                      <a:r>
                        <a:rPr lang="ko-KR" altLang="en-US" sz="2000" kern="0" spc="-4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일부터 「장애인 고용촉진 및 직업</a:t>
                      </a:r>
                      <a:r>
                        <a:rPr lang="ko-KR" altLang="en-US" sz="200" kern="0" spc="-4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</a:t>
                      </a:r>
                      <a:r>
                        <a:rPr lang="ko-KR" altLang="en-US" sz="2000" kern="0" spc="-4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재활</a:t>
                      </a:r>
                      <a:r>
                        <a:rPr lang="ko-KR" altLang="en-US" sz="100" kern="0" spc="-4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</a:t>
                      </a:r>
                      <a:r>
                        <a:rPr lang="ko-KR" altLang="en-US" sz="2000" kern="0" spc="-4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법」 제</a:t>
                      </a:r>
                      <a:r>
                        <a:rPr lang="en-US" altLang="ko-KR" sz="2000" kern="0" spc="-4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5</a:t>
                      </a:r>
                      <a:r>
                        <a:rPr lang="ko-KR" altLang="en-US" sz="2000" kern="0" spc="-4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조의</a:t>
                      </a:r>
                      <a:r>
                        <a:rPr lang="en-US" altLang="ko-KR" sz="2000" kern="0" spc="-4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2</a:t>
                      </a:r>
                      <a:r>
                        <a:rPr lang="ko-KR" altLang="en-US" sz="2000" kern="0" spc="-4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에</a:t>
                      </a:r>
                      <a:endParaRPr lang="en-US" altLang="ko-KR" sz="2000" kern="0" spc="-40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  <a:p>
                      <a:pPr marL="38100" marR="0" indent="-38100" algn="just" fontAlgn="base" latinLnBrk="1">
                        <a:lnSpc>
                          <a:spcPct val="14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2000" kern="0" spc="-4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의거 모든 사업주 및 근로자는</a:t>
                      </a:r>
                      <a:r>
                        <a:rPr lang="ko-KR" altLang="en-US" sz="2000" kern="0" spc="-1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</a:t>
                      </a:r>
                      <a:r>
                        <a:rPr lang="ko-KR" altLang="en-US" sz="2000" u="sng" kern="0" spc="-10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연 </a:t>
                      </a:r>
                      <a:r>
                        <a:rPr lang="en-US" altLang="ko-KR" sz="2000" u="sng" kern="0" spc="-10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</a:t>
                      </a:r>
                      <a:r>
                        <a:rPr lang="ko-KR" altLang="en-US" sz="2000" u="sng" kern="0" spc="-10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회</a:t>
                      </a:r>
                      <a:r>
                        <a:rPr lang="en-US" altLang="ko-KR" sz="2000" u="sng" kern="0" spc="-10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, 1</a:t>
                      </a:r>
                      <a:r>
                        <a:rPr lang="ko-KR" altLang="en-US" sz="2000" u="sng" kern="0" spc="-10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시간 이상</a:t>
                      </a:r>
                      <a:r>
                        <a:rPr lang="ko-KR" altLang="en-US" sz="2000" kern="0" spc="-1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“직장 내 장애인 </a:t>
                      </a:r>
                      <a:endParaRPr lang="en-US" altLang="ko-KR" sz="2000" kern="0" spc="-10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  <a:p>
                      <a:pPr marL="38100" marR="0" indent="-38100" algn="just" fontAlgn="base" latinLnBrk="1">
                        <a:lnSpc>
                          <a:spcPct val="14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2000" kern="0" spc="-1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인식개선교육” 을 실시해야 합니다</a:t>
                      </a:r>
                      <a:r>
                        <a:rPr lang="en-US" altLang="ko-KR" sz="2000" kern="0" spc="-1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.</a:t>
                      </a:r>
                      <a:endParaRPr lang="ko-KR" altLang="en-US" sz="2000" kern="0" spc="-30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7ECC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5947505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57296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그림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39"/>
            <a:ext cx="10691813" cy="7558636"/>
          </a:xfrm>
          <a:prstGeom prst="rect">
            <a:avLst/>
          </a:prstGeom>
        </p:spPr>
      </p:pic>
      <p:pic>
        <p:nvPicPr>
          <p:cNvPr id="4099" name="Picture 3" descr="C:\Documents and Settings\floor_2\바탕 화면\0\한국장애인고용공단명\AI\시그니춰_기본형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3318" y="6614715"/>
            <a:ext cx="2372898" cy="6597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텍스트 상자 6">
            <a:extLst>
              <a:ext uri="{FF2B5EF4-FFF2-40B4-BE49-F238E27FC236}">
                <a16:creationId xmlns:a16="http://schemas.microsoft.com/office/drawing/2014/main" id="{BD56E23D-BDE7-4764-9DB0-9D257868287D}"/>
              </a:ext>
            </a:extLst>
          </p:cNvPr>
          <p:cNvSpPr txBox="1"/>
          <p:nvPr/>
        </p:nvSpPr>
        <p:spPr>
          <a:xfrm>
            <a:off x="952492" y="3759354"/>
            <a:ext cx="7860341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ko-KR" altLang="en-US" sz="5000" b="1" dirty="0">
                <a:solidFill>
                  <a:srgbClr val="0054A6"/>
                </a:solidFill>
                <a:latin typeface="나눔고딕" panose="020D0604000000000000" pitchFamily="50" charset="-127"/>
                <a:ea typeface="나눔고딕" panose="020D0604000000000000" pitchFamily="50" charset="-127"/>
                <a:cs typeface="Nanum Gothic" charset="-127"/>
              </a:rPr>
              <a:t>감사합니다</a:t>
            </a:r>
            <a:r>
              <a:rPr kumimoji="1" lang="en-US" altLang="ko-KR" sz="5000" b="1" dirty="0">
                <a:solidFill>
                  <a:srgbClr val="0054A6"/>
                </a:solidFill>
                <a:latin typeface="나눔고딕" panose="020D0604000000000000" pitchFamily="50" charset="-127"/>
                <a:ea typeface="나눔고딕" panose="020D0604000000000000" pitchFamily="50" charset="-127"/>
                <a:cs typeface="Nanum Gothic" charset="-127"/>
              </a:rPr>
              <a:t>!</a:t>
            </a:r>
            <a:endParaRPr kumimoji="1" lang="ko-KR" altLang="en-US" sz="5000" b="1" dirty="0">
              <a:solidFill>
                <a:srgbClr val="0054A6"/>
              </a:solidFill>
              <a:latin typeface="나눔고딕" panose="020D0604000000000000" pitchFamily="50" charset="-127"/>
              <a:ea typeface="나눔고딕" panose="020D0604000000000000" pitchFamily="50" charset="-127"/>
              <a:cs typeface="Nanum Gothic" charset="-127"/>
            </a:endParaRPr>
          </a:p>
        </p:txBody>
      </p:sp>
      <p:sp>
        <p:nvSpPr>
          <p:cNvPr id="6" name="텍스트 상자 6">
            <a:extLst>
              <a:ext uri="{FF2B5EF4-FFF2-40B4-BE49-F238E27FC236}">
                <a16:creationId xmlns:a16="http://schemas.microsoft.com/office/drawing/2014/main" id="{2FEE4FE1-4361-4563-A0CA-E36932C3F683}"/>
              </a:ext>
            </a:extLst>
          </p:cNvPr>
          <p:cNvSpPr txBox="1"/>
          <p:nvPr/>
        </p:nvSpPr>
        <p:spPr>
          <a:xfrm>
            <a:off x="839848" y="1322719"/>
            <a:ext cx="7860341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ko-KR" altLang="en-US" sz="2800" b="1" dirty="0">
                <a:solidFill>
                  <a:srgbClr val="0054A6"/>
                </a:solidFill>
                <a:latin typeface="나눔고딕" panose="020D0604000000000000" pitchFamily="50" charset="-127"/>
                <a:ea typeface="나눔고딕" panose="020D0604000000000000" pitchFamily="50" charset="-127"/>
                <a:cs typeface="Nanum Gothic" charset="-127"/>
              </a:rPr>
              <a:t>공단홈페이지 </a:t>
            </a:r>
            <a:r>
              <a:rPr kumimoji="1" lang="en-US" altLang="ko-KR" sz="2800" b="1" dirty="0">
                <a:solidFill>
                  <a:srgbClr val="0054A6"/>
                </a:solidFill>
                <a:latin typeface="나눔고딕" panose="020D0604000000000000" pitchFamily="50" charset="-127"/>
                <a:ea typeface="나눔고딕" panose="020D0604000000000000" pitchFamily="50" charset="-127"/>
                <a:cs typeface="Nanum Gothic" charset="-127"/>
                <a:hlinkClick r:id="rId4"/>
              </a:rPr>
              <a:t>www.kead.or.kr</a:t>
            </a:r>
            <a:endParaRPr kumimoji="1" lang="en-US" altLang="ko-KR" sz="2800" b="1" dirty="0">
              <a:solidFill>
                <a:srgbClr val="0054A6"/>
              </a:solidFill>
              <a:latin typeface="나눔고딕" panose="020D0604000000000000" pitchFamily="50" charset="-127"/>
              <a:ea typeface="나눔고딕" panose="020D0604000000000000" pitchFamily="50" charset="-127"/>
              <a:cs typeface="Nanum Gothic" charset="-127"/>
            </a:endParaRPr>
          </a:p>
          <a:p>
            <a:endParaRPr kumimoji="1" lang="en-US" altLang="ko-KR" sz="2800" b="1" dirty="0">
              <a:solidFill>
                <a:srgbClr val="0054A6"/>
              </a:solidFill>
              <a:latin typeface="나눔고딕" panose="020D0604000000000000" pitchFamily="50" charset="-127"/>
              <a:ea typeface="나눔고딕" panose="020D0604000000000000" pitchFamily="50" charset="-127"/>
              <a:cs typeface="Nanum Gothic" charset="-127"/>
            </a:endParaRPr>
          </a:p>
          <a:p>
            <a:r>
              <a:rPr kumimoji="1" lang="ko-KR" altLang="en-US" sz="2800" b="1" dirty="0">
                <a:solidFill>
                  <a:srgbClr val="0070C0"/>
                </a:solidFill>
                <a:latin typeface="나눔고딕" panose="020D0604000000000000" pitchFamily="50" charset="-127"/>
                <a:ea typeface="나눔고딕" panose="020D0604000000000000"/>
                <a:cs typeface="Nanum Gothic" charset="-127"/>
              </a:rPr>
              <a:t>경남지사 </a:t>
            </a:r>
            <a:r>
              <a:rPr lang="en-US" altLang="ko-KR" sz="2800" b="1" dirty="0">
                <a:solidFill>
                  <a:srgbClr val="0070C0"/>
                </a:solidFill>
                <a:ea typeface="나눔고딕" panose="020D0604000000000000"/>
              </a:rPr>
              <a:t>055-225-8000</a:t>
            </a:r>
          </a:p>
          <a:p>
            <a:endParaRPr kumimoji="1" lang="ko-KR" altLang="en-US" sz="2800" b="1" dirty="0">
              <a:solidFill>
                <a:srgbClr val="0054A6"/>
              </a:solidFill>
              <a:latin typeface="나눔고딕" panose="020D0604000000000000" pitchFamily="50" charset="-127"/>
              <a:ea typeface="나눔고딕" panose="020D0604000000000000" pitchFamily="50" charset="-127"/>
              <a:cs typeface="Nanum Gothic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545993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그림 1" descr="ppt5.jpg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6123" y="-1"/>
            <a:ext cx="10079567" cy="7559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 descr="C:\Documents and Settings\floor_2\바탕 화면\0\한국장애인고용공단명\AI\시그니춰_기본형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3318" y="6535970"/>
            <a:ext cx="2372898" cy="6597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제목 1"/>
          <p:cNvSpPr>
            <a:spLocks noGrp="1"/>
          </p:cNvSpPr>
          <p:nvPr>
            <p:ph type="ctrTitle"/>
          </p:nvPr>
        </p:nvSpPr>
        <p:spPr>
          <a:xfrm>
            <a:off x="1251083" y="314986"/>
            <a:ext cx="2047412" cy="1023707"/>
          </a:xfrm>
        </p:spPr>
        <p:txBody>
          <a:bodyPr rtlCol="0">
            <a:normAutofit/>
          </a:bodyPr>
          <a:lstStyle/>
          <a:p>
            <a:pPr algn="l">
              <a:defRPr/>
            </a:pPr>
            <a:r>
              <a:rPr lang="en-US" altLang="ko-KR" sz="3527" spc="-121" dirty="0">
                <a:solidFill>
                  <a:schemeClr val="bg1"/>
                </a:solidFill>
                <a:latin typeface="Helvetica" pitchFamily="34" charset="0"/>
                <a:ea typeface="HY견고딕" pitchFamily="18" charset="-127"/>
              </a:rPr>
              <a:t>Contents</a:t>
            </a:r>
            <a:endParaRPr lang="ko-KR" altLang="en-US" sz="5512" spc="110" dirty="0">
              <a:solidFill>
                <a:schemeClr val="bg1"/>
              </a:solidFill>
              <a:latin typeface="Franklin Gothic Medium" pitchFamily="34" charset="0"/>
              <a:ea typeface="Cre고딕 M" pitchFamily="18" charset="-127"/>
            </a:endParaRPr>
          </a:p>
        </p:txBody>
      </p:sp>
      <p:pic>
        <p:nvPicPr>
          <p:cNvPr id="6" name="그림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1038"/>
            <a:ext cx="10691813" cy="755863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5" name="제목 1"/>
          <p:cNvSpPr txBox="1">
            <a:spLocks/>
          </p:cNvSpPr>
          <p:nvPr/>
        </p:nvSpPr>
        <p:spPr>
          <a:xfrm>
            <a:off x="1031446" y="1487759"/>
            <a:ext cx="8343560" cy="5041112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>
              <a:lnSpc>
                <a:spcPts val="6063"/>
              </a:lnSpc>
              <a:defRPr/>
            </a:pPr>
            <a:r>
              <a:rPr lang="en-US" altLang="ko-KR" sz="2400" spc="-220" dirty="0">
                <a:solidFill>
                  <a:srgbClr val="0A0A0A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1.  </a:t>
            </a:r>
            <a:r>
              <a:rPr lang="ko-KR" altLang="en-US" sz="2400" spc="-220" dirty="0">
                <a:solidFill>
                  <a:srgbClr val="0A0A0A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직장 내 장애인 인식개선 교육 개요</a:t>
            </a:r>
            <a:endParaRPr lang="en-US" altLang="ko-KR" sz="2400" spc="-220" dirty="0">
              <a:solidFill>
                <a:srgbClr val="0A0A0A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>
              <a:lnSpc>
                <a:spcPts val="6063"/>
              </a:lnSpc>
              <a:defRPr/>
            </a:pPr>
            <a:r>
              <a:rPr lang="en-US" altLang="ko-KR" sz="2400" spc="-220" dirty="0">
                <a:solidFill>
                  <a:srgbClr val="0A0A0A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2.  </a:t>
            </a:r>
            <a:r>
              <a:rPr lang="ko-KR" altLang="en-US" sz="2400" spc="-220" dirty="0">
                <a:solidFill>
                  <a:srgbClr val="0A0A0A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교육방법을 통해 살펴본 직장 내 장애인 인식개선 교육</a:t>
            </a:r>
            <a:endParaRPr lang="en-US" altLang="ko-KR" sz="2400" spc="-220" dirty="0">
              <a:solidFill>
                <a:srgbClr val="0A0A0A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marL="1007943" indent="-1007943">
              <a:lnSpc>
                <a:spcPts val="6063"/>
              </a:lnSpc>
              <a:defRPr/>
            </a:pPr>
            <a:r>
              <a:rPr lang="en-US" altLang="ko-KR" sz="2400" spc="-220" dirty="0">
                <a:solidFill>
                  <a:srgbClr val="0A0A0A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3 . </a:t>
            </a:r>
            <a:r>
              <a:rPr lang="ko-KR" altLang="en-US" sz="2400" spc="-220" dirty="0">
                <a:solidFill>
                  <a:srgbClr val="0A0A0A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직장 내 장애인 인식개선 교육 강사지원사업 </a:t>
            </a:r>
            <a:endParaRPr lang="en-US" altLang="ko-KR" sz="2400" spc="-220" dirty="0">
              <a:solidFill>
                <a:srgbClr val="0A0A0A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marL="1007943" indent="-1007943">
              <a:lnSpc>
                <a:spcPts val="6063"/>
              </a:lnSpc>
              <a:defRPr/>
            </a:pPr>
            <a:r>
              <a:rPr lang="en-US" altLang="ko-KR" sz="2400" spc="-220" dirty="0">
                <a:solidFill>
                  <a:srgbClr val="0A0A0A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4 . </a:t>
            </a:r>
            <a:r>
              <a:rPr lang="ko-KR" altLang="en-US" sz="2400" spc="-220" dirty="0">
                <a:solidFill>
                  <a:srgbClr val="0A0A0A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강사지원사업 수행기관 </a:t>
            </a:r>
            <a:r>
              <a:rPr lang="ko-KR" altLang="en-US" sz="2400" spc="-220" dirty="0" smtClean="0">
                <a:solidFill>
                  <a:srgbClr val="0A0A0A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및 사업실적 현황</a:t>
            </a:r>
            <a:endParaRPr lang="en-US" altLang="ko-KR" sz="2400" spc="-220" dirty="0">
              <a:solidFill>
                <a:srgbClr val="0A0A0A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marL="1007943" indent="-1007943">
              <a:lnSpc>
                <a:spcPts val="6063"/>
              </a:lnSpc>
              <a:defRPr/>
            </a:pPr>
            <a:r>
              <a:rPr lang="en-US" altLang="ko-KR" sz="2400" spc="-220" dirty="0">
                <a:solidFill>
                  <a:srgbClr val="0A0A0A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5.  </a:t>
            </a:r>
            <a:r>
              <a:rPr lang="ko-KR" altLang="en-US" sz="2400" spc="-220" dirty="0">
                <a:solidFill>
                  <a:srgbClr val="0A0A0A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강사지원사업 교육 진행상황 및 추진방향</a:t>
            </a:r>
            <a:endParaRPr lang="en-US" altLang="ko-KR" sz="2400" spc="-220" dirty="0">
              <a:solidFill>
                <a:srgbClr val="0A0A0A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703567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그림 1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39"/>
            <a:ext cx="10691813" cy="7558636"/>
          </a:xfrm>
          <a:prstGeom prst="rect">
            <a:avLst/>
          </a:prstGeom>
        </p:spPr>
      </p:pic>
      <p:pic>
        <p:nvPicPr>
          <p:cNvPr id="4099" name="Picture 3" descr="C:\Documents and Settings\floor_2\바탕 화면\0\한국장애인고용공단명\AI\시그니춰_기본형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3318" y="6614715"/>
            <a:ext cx="2372898" cy="6597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모서리가 둥근 직사각형 6">
            <a:extLst>
              <a:ext uri="{FF2B5EF4-FFF2-40B4-BE49-F238E27FC236}">
                <a16:creationId xmlns:a16="http://schemas.microsoft.com/office/drawing/2014/main" id="{064C8B2F-9D33-420E-B36B-8F3FE766110E}"/>
              </a:ext>
            </a:extLst>
          </p:cNvPr>
          <p:cNvSpPr/>
          <p:nvPr/>
        </p:nvSpPr>
        <p:spPr>
          <a:xfrm>
            <a:off x="404807" y="674339"/>
            <a:ext cx="4763540" cy="50051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defRPr/>
            </a:pPr>
            <a:r>
              <a:rPr lang="en-US" altLang="ko-KR" sz="2200" b="1" spc="-220" dirty="0">
                <a:solidFill>
                  <a:srgbClr val="FFFF00"/>
                </a:solidFill>
                <a:latin typeface="휴먼둥근헤드라인" panose="02030504000101010101" pitchFamily="18" charset="-127"/>
                <a:ea typeface="휴먼둥근헤드라인" panose="02030504000101010101" pitchFamily="18" charset="-127"/>
              </a:rPr>
              <a:t>  1. </a:t>
            </a:r>
            <a:r>
              <a:rPr lang="ko-KR" altLang="en-US" sz="2200" spc="-220" dirty="0">
                <a:solidFill>
                  <a:srgbClr val="FFFF00"/>
                </a:solidFill>
                <a:latin typeface="휴먼둥근헤드라인" panose="02030504000101010101" pitchFamily="18" charset="-127"/>
                <a:ea typeface="휴먼둥근헤드라인" panose="02030504000101010101" pitchFamily="18" charset="-127"/>
              </a:rPr>
              <a:t>직장 내 장애인 인식개선 교육</a:t>
            </a:r>
            <a:endParaRPr lang="ko-KR" altLang="en-US" sz="2200" spc="110" dirty="0">
              <a:solidFill>
                <a:srgbClr val="FFFF00"/>
              </a:solidFill>
              <a:latin typeface="휴먼둥근헤드라인" panose="02030504000101010101" pitchFamily="18" charset="-127"/>
              <a:ea typeface="휴먼둥근헤드라인" panose="02030504000101010101" pitchFamily="18" charset="-127"/>
            </a:endParaRPr>
          </a:p>
        </p:txBody>
      </p:sp>
      <p:sp>
        <p:nvSpPr>
          <p:cNvPr id="10" name="제목 5">
            <a:extLst>
              <a:ext uri="{FF2B5EF4-FFF2-40B4-BE49-F238E27FC236}">
                <a16:creationId xmlns:a16="http://schemas.microsoft.com/office/drawing/2014/main" id="{C3A7F332-CDC1-47FA-B09E-D4F5672ACE5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24835" y="1805170"/>
            <a:ext cx="8072240" cy="1682487"/>
          </a:xfrm>
        </p:spPr>
        <p:txBody>
          <a:bodyPr rtlCol="0">
            <a:noAutofit/>
          </a:bodyPr>
          <a:lstStyle/>
          <a:p>
            <a:pPr algn="l">
              <a:lnSpc>
                <a:spcPct val="200000"/>
              </a:lnSpc>
              <a:defRPr/>
            </a:pPr>
            <a:r>
              <a:rPr lang="en-US" altLang="ko-KR" sz="1800" spc="-110" dirty="0">
                <a:solidFill>
                  <a:srgbClr val="0A0A0A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 - </a:t>
            </a:r>
            <a:r>
              <a:rPr lang="ko-KR" altLang="en-US" sz="1800" spc="-110" dirty="0">
                <a:solidFill>
                  <a:srgbClr val="0A0A0A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장애인에 대한 직장 내 편견 제거</a:t>
            </a:r>
            <a:r>
              <a:rPr lang="en-US" altLang="ko-KR" sz="1800" spc="-110" dirty="0">
                <a:solidFill>
                  <a:srgbClr val="0A0A0A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/>
            </a:r>
            <a:br>
              <a:rPr lang="en-US" altLang="ko-KR" sz="1800" spc="-110" dirty="0">
                <a:solidFill>
                  <a:srgbClr val="0A0A0A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</a:br>
            <a:r>
              <a:rPr lang="en-US" altLang="ko-KR" sz="1800" spc="-110" dirty="0">
                <a:solidFill>
                  <a:srgbClr val="0A0A0A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 - </a:t>
            </a:r>
            <a:r>
              <a:rPr lang="ko-KR" altLang="en-US" sz="1800" spc="-110" dirty="0">
                <a:solidFill>
                  <a:srgbClr val="0A0A0A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장애인 근로자의 안정적인 근무여건 조성</a:t>
            </a:r>
            <a:r>
              <a:rPr lang="en-US" altLang="ko-KR" sz="1800" spc="-110" dirty="0">
                <a:solidFill>
                  <a:srgbClr val="0A0A0A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/>
            </a:r>
            <a:br>
              <a:rPr lang="en-US" altLang="ko-KR" sz="1800" spc="-110" dirty="0">
                <a:solidFill>
                  <a:srgbClr val="0A0A0A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</a:br>
            <a:r>
              <a:rPr lang="en-US" altLang="ko-KR" sz="1800" spc="-110" dirty="0">
                <a:solidFill>
                  <a:srgbClr val="0A0A0A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 - </a:t>
            </a:r>
            <a:r>
              <a:rPr lang="ko-KR" altLang="en-US" sz="1800" spc="-110" dirty="0">
                <a:solidFill>
                  <a:srgbClr val="0A0A0A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장애인근로자의 채용 확대 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CF8F7E1-EDC8-47CF-86FB-714786C700D5}"/>
              </a:ext>
            </a:extLst>
          </p:cNvPr>
          <p:cNvSpPr txBox="1"/>
          <p:nvPr/>
        </p:nvSpPr>
        <p:spPr>
          <a:xfrm>
            <a:off x="604751" y="1441922"/>
            <a:ext cx="1865771" cy="4078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u"/>
            </a:pPr>
            <a:r>
              <a:rPr lang="ko-KR" altLang="en-US" sz="2050" b="1" dirty="0">
                <a:latin typeface="나눔고딕" panose="020D0604000000000000" pitchFamily="50" charset="-127"/>
                <a:ea typeface="나눔고딕" panose="020D0604000000000000" pitchFamily="50" charset="-127"/>
              </a:rPr>
              <a:t>교육 목적</a:t>
            </a:r>
          </a:p>
        </p:txBody>
      </p:sp>
      <p:sp>
        <p:nvSpPr>
          <p:cNvPr id="13" name="제목 5">
            <a:extLst>
              <a:ext uri="{FF2B5EF4-FFF2-40B4-BE49-F238E27FC236}">
                <a16:creationId xmlns:a16="http://schemas.microsoft.com/office/drawing/2014/main" id="{5BB9D59A-3665-4E29-B0CA-7D81FAE2BD6F}"/>
              </a:ext>
            </a:extLst>
          </p:cNvPr>
          <p:cNvSpPr txBox="1">
            <a:spLocks/>
          </p:cNvSpPr>
          <p:nvPr/>
        </p:nvSpPr>
        <p:spPr>
          <a:xfrm>
            <a:off x="775998" y="4629145"/>
            <a:ext cx="8567632" cy="1544328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1007943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6614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200000"/>
              </a:lnSpc>
              <a:defRPr/>
            </a:pPr>
            <a:r>
              <a:rPr lang="en-US" altLang="ko-KR" sz="1433" spc="-110" dirty="0">
                <a:solidFill>
                  <a:srgbClr val="0A0A0A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 </a:t>
            </a:r>
            <a:r>
              <a:rPr lang="en-US" altLang="ko-KR" sz="1800" spc="-110" dirty="0">
                <a:solidFill>
                  <a:srgbClr val="0A0A0A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- </a:t>
            </a:r>
            <a:r>
              <a:rPr lang="ko-KR" altLang="en-US" sz="1800" spc="-110" dirty="0">
                <a:solidFill>
                  <a:srgbClr val="0A0A0A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법정 의무교육으로 연 </a:t>
            </a:r>
            <a:r>
              <a:rPr lang="en-US" altLang="ko-KR" sz="1800" spc="-110" dirty="0">
                <a:solidFill>
                  <a:srgbClr val="0A0A0A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1</a:t>
            </a:r>
            <a:r>
              <a:rPr lang="ko-KR" altLang="en-US" sz="1800" spc="-110" dirty="0">
                <a:solidFill>
                  <a:srgbClr val="0A0A0A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회</a:t>
            </a:r>
            <a:r>
              <a:rPr lang="en-US" altLang="ko-KR" sz="1800" spc="-110" dirty="0">
                <a:solidFill>
                  <a:srgbClr val="0A0A0A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, 1</a:t>
            </a:r>
            <a:r>
              <a:rPr lang="ko-KR" altLang="en-US" sz="1800" spc="-110" dirty="0">
                <a:solidFill>
                  <a:srgbClr val="0A0A0A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시간 이상 실시 의무</a:t>
            </a:r>
            <a:endParaRPr lang="en-US" altLang="ko-KR" sz="1800" spc="-110" dirty="0">
              <a:solidFill>
                <a:srgbClr val="0A0A0A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algn="l">
              <a:lnSpc>
                <a:spcPct val="200000"/>
              </a:lnSpc>
              <a:defRPr/>
            </a:pPr>
            <a:r>
              <a:rPr lang="en-US" altLang="ko-KR" sz="1800" spc="-110" dirty="0">
                <a:solidFill>
                  <a:srgbClr val="0A0A0A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 - </a:t>
            </a:r>
            <a:r>
              <a:rPr lang="ko-KR" altLang="en-US" sz="1800" spc="-110" dirty="0">
                <a:solidFill>
                  <a:srgbClr val="0A0A0A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상시 </a:t>
            </a:r>
            <a:r>
              <a:rPr lang="en-US" altLang="ko-KR" sz="1800" spc="-110" dirty="0">
                <a:solidFill>
                  <a:srgbClr val="0A0A0A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1</a:t>
            </a:r>
            <a:r>
              <a:rPr lang="ko-KR" altLang="en-US" sz="1800" spc="-110" dirty="0">
                <a:solidFill>
                  <a:srgbClr val="0A0A0A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인 이상 사업주는 집합 교육</a:t>
            </a:r>
            <a:r>
              <a:rPr lang="en-US" altLang="ko-KR" sz="1800" spc="-110" dirty="0">
                <a:solidFill>
                  <a:srgbClr val="0A0A0A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, </a:t>
            </a:r>
            <a:r>
              <a:rPr lang="ko-KR" altLang="en-US" sz="1800" spc="-110" dirty="0">
                <a:solidFill>
                  <a:srgbClr val="0A0A0A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원격 교육 또는 체험 교육 등을 통해 교육 실시</a:t>
            </a:r>
            <a:r>
              <a:rPr lang="en-US" altLang="ko-KR" sz="1800" spc="-110" dirty="0">
                <a:solidFill>
                  <a:srgbClr val="0A0A0A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/>
            </a:r>
            <a:br>
              <a:rPr lang="en-US" altLang="ko-KR" sz="1800" spc="-110" dirty="0">
                <a:solidFill>
                  <a:srgbClr val="0A0A0A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</a:br>
            <a:r>
              <a:rPr lang="en-US" altLang="ko-KR" sz="1800" spc="-110" dirty="0">
                <a:solidFill>
                  <a:srgbClr val="0A0A0A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 - </a:t>
            </a:r>
            <a:r>
              <a:rPr lang="ko-KR" altLang="en-US" sz="1800" spc="-110" dirty="0">
                <a:solidFill>
                  <a:srgbClr val="0A0A0A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사업주는 법으로 정한 장애인 인식개선 교육기관을 활용하여 교육 실시</a:t>
            </a:r>
            <a:endParaRPr lang="en-US" altLang="ko-KR" sz="1800" spc="-110" dirty="0">
              <a:solidFill>
                <a:srgbClr val="0A0A0A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C85882A-33BC-41ED-9D33-BEB2B6D4CE09}"/>
              </a:ext>
            </a:extLst>
          </p:cNvPr>
          <p:cNvSpPr txBox="1"/>
          <p:nvPr/>
        </p:nvSpPr>
        <p:spPr>
          <a:xfrm>
            <a:off x="641749" y="4084086"/>
            <a:ext cx="6237241" cy="4082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u"/>
            </a:pPr>
            <a:r>
              <a:rPr lang="ko-KR" altLang="en-US" b="1" dirty="0">
                <a:latin typeface="나눔고딕" panose="020D0604000000000000" pitchFamily="50" charset="-127"/>
                <a:ea typeface="나눔고딕" panose="020D0604000000000000" pitchFamily="50" charset="-127"/>
              </a:rPr>
              <a:t>교육 개요</a:t>
            </a:r>
          </a:p>
        </p:txBody>
      </p:sp>
    </p:spTree>
    <p:extLst>
      <p:ext uri="{BB962C8B-B14F-4D97-AF65-F5344CB8AC3E}">
        <p14:creationId xmlns:p14="http://schemas.microsoft.com/office/powerpoint/2010/main" val="3050738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그림 1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39"/>
            <a:ext cx="10691813" cy="7558636"/>
          </a:xfrm>
          <a:prstGeom prst="rect">
            <a:avLst/>
          </a:prstGeom>
        </p:spPr>
      </p:pic>
      <p:pic>
        <p:nvPicPr>
          <p:cNvPr id="4099" name="Picture 3" descr="C:\Documents and Settings\floor_2\바탕 화면\0\한국장애인고용공단명\AI\시그니춰_기본형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3318" y="6614715"/>
            <a:ext cx="2372898" cy="6597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77343" y="1414648"/>
            <a:ext cx="45512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anose="020D0604000000000000" pitchFamily="50" charset="-127"/>
                <a:ea typeface="나눔고딕" panose="020D0604000000000000" pitchFamily="50" charset="-127"/>
              </a:rPr>
              <a:t>➠ </a:t>
            </a:r>
            <a:r>
              <a:rPr lang="en-US" altLang="ko-KR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anose="020D0604000000000000" pitchFamily="50" charset="-127"/>
                <a:ea typeface="나눔고딕" panose="020D0604000000000000" pitchFamily="50" charset="-127"/>
              </a:rPr>
              <a:t>5</a:t>
            </a:r>
            <a:r>
              <a:rPr lang="ko-KR" alt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anose="020D0604000000000000" pitchFamily="50" charset="-127"/>
                <a:ea typeface="나눔고딕" panose="020D0604000000000000" pitchFamily="50" charset="-127"/>
              </a:rPr>
              <a:t>대 법정의무교육</a:t>
            </a:r>
          </a:p>
        </p:txBody>
      </p:sp>
      <p:sp>
        <p:nvSpPr>
          <p:cNvPr id="11" name="Rectangle 1"/>
          <p:cNvSpPr>
            <a:spLocks noChangeArrowheads="1"/>
          </p:cNvSpPr>
          <p:nvPr/>
        </p:nvSpPr>
        <p:spPr bwMode="auto">
          <a:xfrm>
            <a:off x="2205779" y="4317548"/>
            <a:ext cx="184731" cy="4082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pic>
        <p:nvPicPr>
          <p:cNvPr id="4" name="그림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386" y="2285998"/>
            <a:ext cx="9813475" cy="3596883"/>
          </a:xfrm>
          <a:prstGeom prst="rect">
            <a:avLst/>
          </a:prstGeom>
        </p:spPr>
      </p:pic>
      <p:sp>
        <p:nvSpPr>
          <p:cNvPr id="9" name="모서리가 둥근 직사각형 6">
            <a:extLst>
              <a:ext uri="{FF2B5EF4-FFF2-40B4-BE49-F238E27FC236}">
                <a16:creationId xmlns:a16="http://schemas.microsoft.com/office/drawing/2014/main" id="{064C8B2F-9D33-420E-B36B-8F3FE766110E}"/>
              </a:ext>
            </a:extLst>
          </p:cNvPr>
          <p:cNvSpPr/>
          <p:nvPr/>
        </p:nvSpPr>
        <p:spPr>
          <a:xfrm>
            <a:off x="365051" y="674339"/>
            <a:ext cx="4763540" cy="50051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defRPr/>
            </a:pPr>
            <a:r>
              <a:rPr lang="en-US" altLang="ko-KR" sz="2200" b="1" spc="-220" dirty="0">
                <a:solidFill>
                  <a:srgbClr val="FFFF00"/>
                </a:solidFill>
                <a:latin typeface="휴먼둥근헤드라인" panose="02030504000101010101" pitchFamily="18" charset="-127"/>
                <a:ea typeface="휴먼둥근헤드라인" panose="02030504000101010101" pitchFamily="18" charset="-127"/>
              </a:rPr>
              <a:t>  1. </a:t>
            </a:r>
            <a:r>
              <a:rPr lang="ko-KR" altLang="en-US" sz="2200" spc="-220" dirty="0">
                <a:solidFill>
                  <a:srgbClr val="FFFF00"/>
                </a:solidFill>
                <a:latin typeface="휴먼둥근헤드라인" panose="02030504000101010101" pitchFamily="18" charset="-127"/>
                <a:ea typeface="휴먼둥근헤드라인" panose="02030504000101010101" pitchFamily="18" charset="-127"/>
              </a:rPr>
              <a:t>직장 내 장애인 인식개선 교육</a:t>
            </a:r>
            <a:endParaRPr lang="ko-KR" altLang="en-US" sz="2200" spc="110" dirty="0">
              <a:solidFill>
                <a:srgbClr val="FFFF00"/>
              </a:solidFill>
              <a:latin typeface="휴먼둥근헤드라인" panose="02030504000101010101" pitchFamily="18" charset="-127"/>
              <a:ea typeface="휴먼둥근헤드라인" panose="02030504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154223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그림 1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622" y="1039"/>
            <a:ext cx="10691813" cy="7558636"/>
          </a:xfrm>
          <a:prstGeom prst="rect">
            <a:avLst/>
          </a:prstGeom>
        </p:spPr>
      </p:pic>
      <p:pic>
        <p:nvPicPr>
          <p:cNvPr id="4099" name="Picture 3" descr="C:\Documents and Settings\floor_2\바탕 화면\0\한국장애인고용공단명\AI\시그니춰_기본형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3318" y="6614715"/>
            <a:ext cx="2372898" cy="6597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606076" y="1441922"/>
            <a:ext cx="1865771" cy="4082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u"/>
            </a:pPr>
            <a:r>
              <a:rPr lang="ko-KR" altLang="en-US" b="1" dirty="0">
                <a:latin typeface="나눔고딕" panose="020D0604000000000000" pitchFamily="50" charset="-127"/>
                <a:ea typeface="나눔고딕" panose="020D0604000000000000" pitchFamily="50" charset="-127"/>
              </a:rPr>
              <a:t>교육내용</a:t>
            </a:r>
          </a:p>
        </p:txBody>
      </p:sp>
      <p:graphicFrame>
        <p:nvGraphicFramePr>
          <p:cNvPr id="4" name="다이어그램 3"/>
          <p:cNvGraphicFramePr/>
          <p:nvPr>
            <p:extLst>
              <p:ext uri="{D42A27DB-BD31-4B8C-83A1-F6EECF244321}">
                <p14:modId xmlns:p14="http://schemas.microsoft.com/office/powerpoint/2010/main" val="3092704531"/>
              </p:ext>
            </p:extLst>
          </p:nvPr>
        </p:nvGraphicFramePr>
        <p:xfrm>
          <a:off x="871354" y="2019738"/>
          <a:ext cx="7134511" cy="48430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7" name="모서리가 둥근 직사각형 6"/>
          <p:cNvSpPr/>
          <p:nvPr/>
        </p:nvSpPr>
        <p:spPr>
          <a:xfrm>
            <a:off x="510823" y="674339"/>
            <a:ext cx="4763540" cy="50051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defRPr/>
            </a:pPr>
            <a:r>
              <a:rPr lang="en-US" altLang="ko-KR" sz="2200" b="1" spc="-220" dirty="0">
                <a:solidFill>
                  <a:srgbClr val="FFFF00"/>
                </a:solidFill>
                <a:latin typeface="휴먼둥근헤드라인" panose="02030504000101010101" pitchFamily="18" charset="-127"/>
                <a:ea typeface="휴먼둥근헤드라인" panose="02030504000101010101" pitchFamily="18" charset="-127"/>
              </a:rPr>
              <a:t>  1. </a:t>
            </a:r>
            <a:r>
              <a:rPr lang="ko-KR" altLang="en-US" sz="2200" spc="-220" dirty="0">
                <a:solidFill>
                  <a:srgbClr val="FFFF00"/>
                </a:solidFill>
                <a:latin typeface="휴먼둥근헤드라인" panose="02030504000101010101" pitchFamily="18" charset="-127"/>
                <a:ea typeface="휴먼둥근헤드라인" panose="02030504000101010101" pitchFamily="18" charset="-127"/>
              </a:rPr>
              <a:t>직장 내 장애인 인식개선 교육</a:t>
            </a:r>
            <a:endParaRPr lang="ko-KR" altLang="en-US" sz="2200" spc="110" dirty="0">
              <a:solidFill>
                <a:srgbClr val="FFFF00"/>
              </a:solidFill>
              <a:latin typeface="휴먼둥근헤드라인" panose="02030504000101010101" pitchFamily="18" charset="-127"/>
              <a:ea typeface="휴먼둥근헤드라인" panose="02030504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182686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그림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8090"/>
            <a:ext cx="10691813" cy="7558636"/>
          </a:xfrm>
          <a:prstGeom prst="rect">
            <a:avLst/>
          </a:prstGeom>
        </p:spPr>
      </p:pic>
      <p:pic>
        <p:nvPicPr>
          <p:cNvPr id="4099" name="Picture 3" descr="C:\Documents and Settings\floor_2\바탕 화면\0\한국장애인고용공단명\AI\시그니춰_기본형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3318" y="6614715"/>
            <a:ext cx="2372898" cy="6597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2" name="다이어그램 1"/>
          <p:cNvGraphicFramePr/>
          <p:nvPr>
            <p:extLst>
              <p:ext uri="{D42A27DB-BD31-4B8C-83A1-F6EECF244321}">
                <p14:modId xmlns:p14="http://schemas.microsoft.com/office/powerpoint/2010/main" val="2406614725"/>
              </p:ext>
            </p:extLst>
          </p:nvPr>
        </p:nvGraphicFramePr>
        <p:xfrm>
          <a:off x="457267" y="1577129"/>
          <a:ext cx="7889065" cy="475191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graphicFrame>
        <p:nvGraphicFramePr>
          <p:cNvPr id="4" name="다이어그램 3"/>
          <p:cNvGraphicFramePr/>
          <p:nvPr>
            <p:extLst>
              <p:ext uri="{D42A27DB-BD31-4B8C-83A1-F6EECF244321}">
                <p14:modId xmlns:p14="http://schemas.microsoft.com/office/powerpoint/2010/main" val="101110431"/>
              </p:ext>
            </p:extLst>
          </p:nvPr>
        </p:nvGraphicFramePr>
        <p:xfrm>
          <a:off x="7443985" y="4010657"/>
          <a:ext cx="2008023" cy="193775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9" r:lo="rId10" r:qs="rId11" r:cs="rId12"/>
          </a:graphicData>
        </a:graphic>
      </p:graphicFrame>
      <p:sp>
        <p:nvSpPr>
          <p:cNvPr id="7" name="모서리가 둥근 직사각형 6"/>
          <p:cNvSpPr/>
          <p:nvPr/>
        </p:nvSpPr>
        <p:spPr>
          <a:xfrm>
            <a:off x="165453" y="760401"/>
            <a:ext cx="6778685" cy="50051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defRPr/>
            </a:pPr>
            <a:r>
              <a:rPr lang="en-US" altLang="ko-KR" sz="2100" b="1" spc="-220" dirty="0">
                <a:solidFill>
                  <a:srgbClr val="FFFF00"/>
                </a:solidFill>
                <a:latin typeface="휴먼둥근헤드라인" panose="02030504000101010101" pitchFamily="18" charset="-127"/>
                <a:ea typeface="휴먼둥근헤드라인" panose="02030504000101010101" pitchFamily="18" charset="-127"/>
              </a:rPr>
              <a:t> 2. </a:t>
            </a:r>
            <a:r>
              <a:rPr lang="ko-KR" altLang="en-US" sz="2100" spc="-220" dirty="0">
                <a:solidFill>
                  <a:srgbClr val="FFFF00"/>
                </a:solidFill>
                <a:latin typeface="휴먼둥근헤드라인" panose="02030504000101010101" pitchFamily="18" charset="-127"/>
                <a:ea typeface="휴먼둥근헤드라인" panose="02030504000101010101" pitchFamily="18" charset="-127"/>
              </a:rPr>
              <a:t>교육방법을 통해 살펴본 직장 내 장애인 인식개선 교육</a:t>
            </a:r>
            <a:endParaRPr lang="ko-KR" altLang="en-US" sz="2100" spc="110" dirty="0">
              <a:solidFill>
                <a:srgbClr val="FFFF00"/>
              </a:solidFill>
              <a:latin typeface="휴먼둥근헤드라인" panose="02030504000101010101" pitchFamily="18" charset="-127"/>
              <a:ea typeface="휴먼둥근헤드라인" panose="02030504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220693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그림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622" y="1039"/>
            <a:ext cx="10691813" cy="7558636"/>
          </a:xfrm>
          <a:prstGeom prst="rect">
            <a:avLst/>
          </a:prstGeom>
        </p:spPr>
      </p:pic>
      <p:pic>
        <p:nvPicPr>
          <p:cNvPr id="3" name="그림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8174" y="215050"/>
            <a:ext cx="5741893" cy="7362799"/>
          </a:xfrm>
          <a:prstGeom prst="rect">
            <a:avLst/>
          </a:prstGeom>
        </p:spPr>
      </p:pic>
      <p:pic>
        <p:nvPicPr>
          <p:cNvPr id="4099" name="Picture 3" descr="C:\Documents and Settings\floor_2\바탕 화면\0\한국장애인고용공단명\AI\시그니춰_기본형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3318" y="6614715"/>
            <a:ext cx="2372898" cy="6597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그림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3720" y="349733"/>
            <a:ext cx="4970324" cy="5615823"/>
          </a:xfrm>
          <a:prstGeom prst="rect">
            <a:avLst/>
          </a:prstGeom>
        </p:spPr>
      </p:pic>
      <p:sp>
        <p:nvSpPr>
          <p:cNvPr id="5" name="제목 1"/>
          <p:cNvSpPr txBox="1">
            <a:spLocks/>
          </p:cNvSpPr>
          <p:nvPr/>
        </p:nvSpPr>
        <p:spPr>
          <a:xfrm>
            <a:off x="407727" y="126328"/>
            <a:ext cx="7609430" cy="708720"/>
          </a:xfrm>
          <a:prstGeom prst="rect">
            <a:avLst/>
          </a:prstGeom>
        </p:spPr>
        <p:txBody>
          <a:bodyPr anchor="ctr"/>
          <a:lstStyle/>
          <a:p>
            <a:pPr marL="566968" indent="-566968">
              <a:lnSpc>
                <a:spcPct val="150000"/>
              </a:lnSpc>
              <a:defRPr/>
            </a:pPr>
            <a:endParaRPr lang="ko-KR" altLang="en-US" sz="2400" b="1" spc="110" dirty="0">
              <a:solidFill>
                <a:srgbClr val="0054A6"/>
              </a:solidFill>
              <a:latin typeface="휴먼둥근헤드라인" panose="02030504000101010101" pitchFamily="18" charset="-127"/>
              <a:ea typeface="휴먼둥근헤드라인" panose="02030504000101010101" pitchFamily="18" charset="-127"/>
              <a:cs typeface="+mj-cs"/>
            </a:endParaRPr>
          </a:p>
        </p:txBody>
      </p:sp>
      <p:sp>
        <p:nvSpPr>
          <p:cNvPr id="2" name="모서리가 둥근 직사각형 1"/>
          <p:cNvSpPr/>
          <p:nvPr/>
        </p:nvSpPr>
        <p:spPr>
          <a:xfrm>
            <a:off x="165892" y="126464"/>
            <a:ext cx="5962176" cy="51976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2200" b="1" spc="-220" dirty="0">
                <a:solidFill>
                  <a:srgbClr val="FFFF00"/>
                </a:solidFill>
                <a:latin typeface="휴먼둥근헤드라인" panose="02030504000101010101" pitchFamily="18" charset="-127"/>
                <a:ea typeface="휴먼둥근헤드라인" panose="02030504000101010101" pitchFamily="18" charset="-127"/>
              </a:rPr>
              <a:t> 3. </a:t>
            </a:r>
            <a:r>
              <a:rPr lang="ko-KR" altLang="en-US" sz="2200" b="1" spc="-220" dirty="0">
                <a:solidFill>
                  <a:srgbClr val="FFFF00"/>
                </a:solidFill>
                <a:latin typeface="휴먼둥근헤드라인" panose="02030504000101010101" pitchFamily="18" charset="-127"/>
                <a:ea typeface="휴먼둥근헤드라인" panose="02030504000101010101" pitchFamily="18" charset="-127"/>
              </a:rPr>
              <a:t>직장 내 장애인 인식개선 교육 강사지원사업</a:t>
            </a:r>
            <a:endParaRPr lang="ko-KR" altLang="en-US" sz="2200" b="1" spc="110" dirty="0">
              <a:solidFill>
                <a:srgbClr val="FFFF00"/>
              </a:solidFill>
              <a:latin typeface="휴먼둥근헤드라인" panose="02030504000101010101" pitchFamily="18" charset="-127"/>
              <a:ea typeface="휴먼둥근헤드라인" panose="02030504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766016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그림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38"/>
            <a:ext cx="10691813" cy="7558637"/>
          </a:xfrm>
          <a:prstGeom prst="rect">
            <a:avLst/>
          </a:prstGeom>
        </p:spPr>
      </p:pic>
      <p:pic>
        <p:nvPicPr>
          <p:cNvPr id="4099" name="Picture 3" descr="C:\Documents and Settings\floor_2\바탕 화면\0\한국장애인고용공단명\AI\시그니춰_기본형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3318" y="6614715"/>
            <a:ext cx="2372898" cy="6597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그림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264" y="910297"/>
            <a:ext cx="5019377" cy="6385655"/>
          </a:xfrm>
          <a:prstGeom prst="rect">
            <a:avLst/>
          </a:prstGeom>
        </p:spPr>
      </p:pic>
      <p:sp>
        <p:nvSpPr>
          <p:cNvPr id="6" name="모서리가 둥근 직사각형 5"/>
          <p:cNvSpPr/>
          <p:nvPr/>
        </p:nvSpPr>
        <p:spPr>
          <a:xfrm>
            <a:off x="403994" y="303479"/>
            <a:ext cx="5824528" cy="51976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2200" b="1" spc="-220" dirty="0">
                <a:solidFill>
                  <a:srgbClr val="FFFF00"/>
                </a:solidFill>
                <a:latin typeface="휴먼둥근헤드라인" panose="02030504000101010101" pitchFamily="18" charset="-127"/>
                <a:ea typeface="휴먼둥근헤드라인" panose="02030504000101010101" pitchFamily="18" charset="-127"/>
              </a:rPr>
              <a:t> 3. </a:t>
            </a:r>
            <a:r>
              <a:rPr lang="ko-KR" altLang="en-US" sz="2200" b="1" spc="-220" dirty="0">
                <a:solidFill>
                  <a:srgbClr val="FFFF00"/>
                </a:solidFill>
                <a:latin typeface="휴먼둥근헤드라인" panose="02030504000101010101" pitchFamily="18" charset="-127"/>
                <a:ea typeface="휴먼둥근헤드라인" panose="02030504000101010101" pitchFamily="18" charset="-127"/>
              </a:rPr>
              <a:t>직장 내 장애인 인식개선 교육 강사지원사업</a:t>
            </a:r>
            <a:endParaRPr lang="ko-KR" altLang="en-US" sz="2200" b="1" spc="110" dirty="0">
              <a:solidFill>
                <a:srgbClr val="FFFF00"/>
              </a:solidFill>
              <a:latin typeface="휴먼둥근헤드라인" panose="02030504000101010101" pitchFamily="18" charset="-127"/>
              <a:ea typeface="휴먼둥근헤드라인" panose="02030504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970585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그림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39"/>
            <a:ext cx="10691813" cy="7558636"/>
          </a:xfrm>
          <a:prstGeom prst="rect">
            <a:avLst/>
          </a:prstGeom>
        </p:spPr>
      </p:pic>
      <p:sp>
        <p:nvSpPr>
          <p:cNvPr id="8" name="모서리가 둥근 직사각형 7"/>
          <p:cNvSpPr/>
          <p:nvPr/>
        </p:nvSpPr>
        <p:spPr>
          <a:xfrm>
            <a:off x="365074" y="425196"/>
            <a:ext cx="4392456" cy="51976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2200" b="1" spc="-220" dirty="0">
                <a:solidFill>
                  <a:srgbClr val="FFFF00"/>
                </a:solidFill>
                <a:latin typeface="휴먼둥근헤드라인" panose="02030504000101010101" pitchFamily="18" charset="-127"/>
                <a:ea typeface="휴먼둥근헤드라인" panose="02030504000101010101" pitchFamily="18" charset="-127"/>
              </a:rPr>
              <a:t>  4. </a:t>
            </a:r>
            <a:r>
              <a:rPr lang="ko-KR" altLang="en-US" sz="2200" b="1" spc="-220" dirty="0">
                <a:solidFill>
                  <a:srgbClr val="FFFF00"/>
                </a:solidFill>
                <a:latin typeface="휴먼둥근헤드라인" panose="02030504000101010101" pitchFamily="18" charset="-127"/>
                <a:ea typeface="휴먼둥근헤드라인" panose="02030504000101010101" pitchFamily="18" charset="-127"/>
              </a:rPr>
              <a:t>강사지원사업 수행기관 </a:t>
            </a:r>
            <a:r>
              <a:rPr lang="ko-KR" altLang="en-US" sz="2200" b="1" spc="-220" dirty="0" smtClean="0">
                <a:solidFill>
                  <a:srgbClr val="FFFF00"/>
                </a:solidFill>
                <a:latin typeface="휴먼둥근헤드라인" panose="02030504000101010101" pitchFamily="18" charset="-127"/>
                <a:ea typeface="휴먼둥근헤드라인" panose="02030504000101010101" pitchFamily="18" charset="-127"/>
              </a:rPr>
              <a:t>현황</a:t>
            </a:r>
            <a:endParaRPr lang="ko-KR" altLang="en-US" sz="2200" b="1" spc="110" dirty="0">
              <a:solidFill>
                <a:srgbClr val="FFFF00"/>
              </a:solidFill>
              <a:latin typeface="휴먼둥근헤드라인" panose="02030504000101010101" pitchFamily="18" charset="-127"/>
              <a:ea typeface="휴먼둥근헤드라인" panose="02030504000101010101" pitchFamily="18" charset="-127"/>
            </a:endParaRPr>
          </a:p>
        </p:txBody>
      </p:sp>
      <p:pic>
        <p:nvPicPr>
          <p:cNvPr id="13" name="Picture 3" descr="C:\Documents and Settings\floor_2\바탕 화면\0\한국장애인고용공단명\AI\시그니춰_기본형.png">
            <a:extLst>
              <a:ext uri="{FF2B5EF4-FFF2-40B4-BE49-F238E27FC236}">
                <a16:creationId xmlns:a16="http://schemas.microsoft.com/office/drawing/2014/main" id="{24B46D7F-D9E6-4605-85C6-AE7C09EC9C5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3318" y="6614715"/>
            <a:ext cx="2372898" cy="6597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14" name="다이어그램 13">
            <a:extLst>
              <a:ext uri="{FF2B5EF4-FFF2-40B4-BE49-F238E27FC236}">
                <a16:creationId xmlns:a16="http://schemas.microsoft.com/office/drawing/2014/main" id="{82A3F9C5-B783-42BC-91ED-BA13785693D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77453401"/>
              </p:ext>
            </p:extLst>
          </p:nvPr>
        </p:nvGraphicFramePr>
        <p:xfrm>
          <a:off x="-91578" y="1333598"/>
          <a:ext cx="8838014" cy="5509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7107596" y="2855837"/>
            <a:ext cx="22674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anose="020D0604000000000000" pitchFamily="50" charset="-127"/>
                <a:ea typeface="나눔고딕" panose="020D0604000000000000" pitchFamily="50" charset="-127"/>
              </a:rPr>
              <a:t>➠ </a:t>
            </a:r>
            <a:r>
              <a:rPr lang="ko-KR" alt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anose="020D0604000000000000" pitchFamily="50" charset="-127"/>
                <a:ea typeface="나눔고딕" panose="020D0604000000000000" pitchFamily="50" charset="-127"/>
              </a:rPr>
              <a:t>경남 </a:t>
            </a:r>
            <a:r>
              <a:rPr lang="en-US" altLang="ko-KR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anose="020D0604000000000000" pitchFamily="50" charset="-127"/>
                <a:ea typeface="나눔고딕" panose="020D0604000000000000" pitchFamily="50" charset="-127"/>
              </a:rPr>
              <a:t>10</a:t>
            </a:r>
            <a:r>
              <a:rPr lang="ko-KR" alt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anose="020D0604000000000000" pitchFamily="50" charset="-127"/>
                <a:ea typeface="나눔고딕" panose="020D0604000000000000" pitchFamily="50" charset="-127"/>
              </a:rPr>
              <a:t>개소</a:t>
            </a:r>
            <a:endParaRPr lang="ko-KR" altLang="en-US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52028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3907</TotalTime>
  <Words>460</Words>
  <Application>Microsoft Office PowerPoint</Application>
  <PresentationFormat>사용자 지정</PresentationFormat>
  <Paragraphs>81</Paragraphs>
  <Slides>13</Slides>
  <Notes>2</Notes>
  <HiddenSlides>0</HiddenSlides>
  <MMClips>0</MMClips>
  <ScaleCrop>false</ScaleCrop>
  <HeadingPairs>
    <vt:vector size="6" baseType="variant">
      <vt:variant>
        <vt:lpstr>사용한 글꼴</vt:lpstr>
      </vt:variant>
      <vt:variant>
        <vt:i4>12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13</vt:i4>
      </vt:variant>
    </vt:vector>
  </HeadingPairs>
  <TitlesOfParts>
    <vt:vector size="26" baseType="lpstr">
      <vt:lpstr>Cre고딕 M</vt:lpstr>
      <vt:lpstr>HY견고딕</vt:lpstr>
      <vt:lpstr>Nanum Gothic</vt:lpstr>
      <vt:lpstr>나눔고딕</vt:lpstr>
      <vt:lpstr>맑은 고딕</vt:lpstr>
      <vt:lpstr>휴먼둥근헤드라인</vt:lpstr>
      <vt:lpstr>Arial</vt:lpstr>
      <vt:lpstr>Calibri</vt:lpstr>
      <vt:lpstr>Calibri Light</vt:lpstr>
      <vt:lpstr>Franklin Gothic Medium</vt:lpstr>
      <vt:lpstr>Helvetica</vt:lpstr>
      <vt:lpstr>Wingdings</vt:lpstr>
      <vt:lpstr>Office 테마</vt:lpstr>
      <vt:lpstr>PowerPoint 프레젠테이션</vt:lpstr>
      <vt:lpstr>Contents</vt:lpstr>
      <vt:lpstr>  - 장애인에 대한 직장 내 편견 제거   - 장애인 근로자의 안정적인 근무여건 조성   - 장애인근로자의 채용 확대 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① 강사가 사업장을 방문하여, 실시간 방송(영상 방송, 불가피한 경우      음향방송) 방식으로 교육 가능  ② 강사가 사업장을 방문하지 않더라도, 무료 또는 유료 화상강의      플랫폼을 활용한 실시간 원격교육 가능  ③ 단순 내용전달위주에서 중증장애인 당사자 문화체험 교육 병행  ④ 1인 강사 진행방식과 병행하여 3-4인 팀으로 구성된 강사진 병행 운영</vt:lpstr>
      <vt:lpstr>PowerPoint 프레젠테이션</vt:lpstr>
      <vt:lpstr>PowerPoint 프레젠테이션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Microsoft Office 사용자</dc:creator>
  <cp:lastModifiedBy>USER</cp:lastModifiedBy>
  <cp:revision>145</cp:revision>
  <cp:lastPrinted>2020-10-04T08:23:31Z</cp:lastPrinted>
  <dcterms:created xsi:type="dcterms:W3CDTF">2019-02-12T10:21:20Z</dcterms:created>
  <dcterms:modified xsi:type="dcterms:W3CDTF">2020-10-04T08:23:34Z</dcterms:modified>
</cp:coreProperties>
</file>